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A948-6E03-477C-9F10-C604CD1E8B2D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4680-47E0-403C-9CE5-CCAD27DAB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58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A948-6E03-477C-9F10-C604CD1E8B2D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4680-47E0-403C-9CE5-CCAD27DAB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92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A948-6E03-477C-9F10-C604CD1E8B2D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4680-47E0-403C-9CE5-CCAD27DAB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277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A948-6E03-477C-9F10-C604CD1E8B2D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4680-47E0-403C-9CE5-CCAD27DAB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71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A948-6E03-477C-9F10-C604CD1E8B2D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4680-47E0-403C-9CE5-CCAD27DAB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512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A948-6E03-477C-9F10-C604CD1E8B2D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4680-47E0-403C-9CE5-CCAD27DAB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485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A948-6E03-477C-9F10-C604CD1E8B2D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4680-47E0-403C-9CE5-CCAD27DAB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102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A948-6E03-477C-9F10-C604CD1E8B2D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4680-47E0-403C-9CE5-CCAD27DAB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758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A948-6E03-477C-9F10-C604CD1E8B2D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4680-47E0-403C-9CE5-CCAD27DAB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808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A948-6E03-477C-9F10-C604CD1E8B2D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4680-47E0-403C-9CE5-CCAD27DAB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168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A948-6E03-477C-9F10-C604CD1E8B2D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F4680-47E0-403C-9CE5-CCAD27DAB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815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3A948-6E03-477C-9F10-C604CD1E8B2D}" type="datetimeFigureOut">
              <a:rPr lang="ru-RU" smtClean="0"/>
              <a:t>18.12.2014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F4680-47E0-403C-9CE5-CCAD27DABA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703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3407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sz="4900" dirty="0" err="1" smtClean="0"/>
              <a:t>Qutb</a:t>
            </a:r>
            <a:r>
              <a:rPr lang="en-US" sz="4900" dirty="0" smtClean="0"/>
              <a:t> </a:t>
            </a:r>
            <a:r>
              <a:rPr lang="en-US" sz="4900" dirty="0" err="1"/>
              <a:t>koordinatalar</a:t>
            </a:r>
            <a:r>
              <a:rPr lang="en-US" sz="4900" dirty="0"/>
              <a:t> </a:t>
            </a:r>
            <a:r>
              <a:rPr lang="en-US" sz="4900" dirty="0" err="1"/>
              <a:t>sistemasi</a:t>
            </a:r>
            <a:r>
              <a:rPr lang="en-US" sz="4900" dirty="0"/>
              <a:t>. </a:t>
            </a:r>
            <a:r>
              <a:rPr lang="en-US" sz="4900" dirty="0" err="1"/>
              <a:t>qutb</a:t>
            </a:r>
            <a:r>
              <a:rPr lang="en-US" sz="4900" dirty="0"/>
              <a:t> </a:t>
            </a:r>
            <a:r>
              <a:rPr lang="en-US" sz="4900" dirty="0" err="1"/>
              <a:t>va</a:t>
            </a:r>
            <a:r>
              <a:rPr lang="en-US" sz="4900" dirty="0"/>
              <a:t> </a:t>
            </a:r>
            <a:r>
              <a:rPr lang="en-US" sz="4900" dirty="0" err="1"/>
              <a:t>dekart</a:t>
            </a:r>
            <a:r>
              <a:rPr lang="en-US" sz="4900" dirty="0"/>
              <a:t> </a:t>
            </a:r>
            <a:r>
              <a:rPr lang="en-US" sz="4900" dirty="0" err="1"/>
              <a:t>koordinatalari</a:t>
            </a:r>
            <a:r>
              <a:rPr lang="en-US" sz="4900" dirty="0"/>
              <a:t> </a:t>
            </a:r>
            <a:r>
              <a:rPr lang="en-US" sz="4900" dirty="0" err="1"/>
              <a:t>orasidagi</a:t>
            </a:r>
            <a:r>
              <a:rPr lang="en-US" sz="4900" dirty="0"/>
              <a:t> </a:t>
            </a:r>
            <a:r>
              <a:rPr lang="en-US" sz="4900" dirty="0" err="1"/>
              <a:t>bog`lanish</a:t>
            </a:r>
            <a:r>
              <a:rPr lang="en-US" sz="4900" dirty="0"/>
              <a:t>. </a:t>
            </a:r>
            <a:r>
              <a:rPr lang="en-US" sz="4900" dirty="0" err="1"/>
              <a:t>Sferik</a:t>
            </a:r>
            <a:r>
              <a:rPr lang="en-US" sz="4900" dirty="0"/>
              <a:t> </a:t>
            </a:r>
            <a:r>
              <a:rPr lang="en-US" sz="4900" dirty="0" err="1"/>
              <a:t>va</a:t>
            </a:r>
            <a:r>
              <a:rPr lang="en-US" sz="4900" dirty="0"/>
              <a:t> </a:t>
            </a:r>
            <a:r>
              <a:rPr lang="en-US" sz="4900" dirty="0" err="1"/>
              <a:t>silindrik</a:t>
            </a:r>
            <a:r>
              <a:rPr lang="en-US" sz="4900" dirty="0"/>
              <a:t> </a:t>
            </a:r>
            <a:r>
              <a:rPr lang="en-US" sz="4900" dirty="0" err="1"/>
              <a:t>koordinatalat</a:t>
            </a:r>
            <a:r>
              <a:rPr lang="en-US" sz="4900" dirty="0"/>
              <a:t> </a:t>
            </a:r>
            <a:r>
              <a:rPr lang="en-US" sz="4900" dirty="0" err="1"/>
              <a:t>sistimalari</a:t>
            </a:r>
            <a:r>
              <a:rPr lang="en-US" sz="4900" dirty="0"/>
              <a:t>.</a:t>
            </a:r>
            <a:endParaRPr lang="ru-RU" sz="4900" dirty="0"/>
          </a:p>
        </p:txBody>
      </p:sp>
    </p:spTree>
    <p:extLst>
      <p:ext uri="{BB962C8B-B14F-4D97-AF65-F5344CB8AC3E}">
        <p14:creationId xmlns:p14="http://schemas.microsoft.com/office/powerpoint/2010/main" val="76435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9972" y="272143"/>
            <a:ext cx="10352314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81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9971" y="478972"/>
            <a:ext cx="10493829" cy="5377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692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3886" y="413657"/>
            <a:ext cx="9220200" cy="534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13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13657"/>
            <a:ext cx="10515600" cy="576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855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0343" y="489857"/>
            <a:ext cx="9916885" cy="5693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474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7428" y="359229"/>
            <a:ext cx="9916885" cy="5812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6752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0</Words>
  <Application>Microsoft Office PowerPoint</Application>
  <PresentationFormat>Широкоэкранный</PresentationFormat>
  <Paragraphs>1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     Qutb koordinatalar sistemasi. qutb va dekart koordinatalari orasidagi bog`lanish. Sferik va silindrik koordinatalat sistimalari.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eso</dc:creator>
  <cp:lastModifiedBy>eso</cp:lastModifiedBy>
  <cp:revision>4</cp:revision>
  <dcterms:created xsi:type="dcterms:W3CDTF">2014-12-18T11:01:14Z</dcterms:created>
  <dcterms:modified xsi:type="dcterms:W3CDTF">2014-12-18T11:37:54Z</dcterms:modified>
</cp:coreProperties>
</file>