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handoutMasterIdLst>
    <p:handoutMasterId r:id="rId17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70" r:id="rId12"/>
    <p:sldId id="271" r:id="rId13"/>
    <p:sldId id="273" r:id="rId14"/>
    <p:sldId id="274" r:id="rId15"/>
    <p:sldId id="272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-25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E9E46-8798-43D2-9BEA-E960D4CF7498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4643C-7047-42D7-AE63-0EC0B48FFD4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678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140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8675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7955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82488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6906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6158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720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7359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9572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8092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7076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1416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615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3904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86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C0F27-BB44-4BEF-83E6-BC4F9B0332A3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4806A1B-C147-4926-B485-58020D7F8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9912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emf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508" y="477078"/>
            <a:ext cx="9422296" cy="3498574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Mavzu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Algebraik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chiziq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uning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tartibi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Tekislikda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to’g’ri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chiziqning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turli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tenglamalari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8412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3425" y="490330"/>
            <a:ext cx="83753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dirty="0" err="1" smtClean="0"/>
              <a:t>Ikki</a:t>
            </a:r>
            <a:r>
              <a:rPr lang="en-US" sz="2400" dirty="0" smtClean="0"/>
              <a:t> </a:t>
            </a:r>
            <a:r>
              <a:rPr lang="en-US" sz="2400" dirty="0" err="1" smtClean="0"/>
              <a:t>nuqtasi</a:t>
            </a:r>
            <a:r>
              <a:rPr lang="en-US" sz="2400" dirty="0" smtClean="0"/>
              <a:t> </a:t>
            </a:r>
            <a:r>
              <a:rPr lang="en-US" sz="2400" dirty="0" err="1" smtClean="0"/>
              <a:t>bilan</a:t>
            </a:r>
            <a:r>
              <a:rPr lang="en-US" sz="2400" dirty="0" smtClean="0"/>
              <a:t> </a:t>
            </a:r>
            <a:r>
              <a:rPr lang="en-US" sz="2400" dirty="0" err="1" smtClean="0"/>
              <a:t>berilgan</a:t>
            </a:r>
            <a:r>
              <a:rPr lang="en-US" sz="2400" dirty="0" smtClean="0"/>
              <a:t> </a:t>
            </a:r>
            <a:r>
              <a:rPr lang="en-US" sz="2400" dirty="0" err="1" smtClean="0"/>
              <a:t>to’g’ri</a:t>
            </a:r>
            <a:r>
              <a:rPr lang="en-US" sz="2400" dirty="0" smtClean="0"/>
              <a:t> </a:t>
            </a:r>
            <a:r>
              <a:rPr lang="en-US" sz="2400" dirty="0" err="1" smtClean="0"/>
              <a:t>chiziq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Affin</a:t>
            </a:r>
            <a:r>
              <a:rPr lang="en-US" sz="2400" dirty="0" smtClean="0"/>
              <a:t> </a:t>
            </a:r>
            <a:r>
              <a:rPr lang="en-US" sz="2400" dirty="0" err="1" smtClean="0"/>
              <a:t>koordinatalar</a:t>
            </a:r>
            <a:r>
              <a:rPr lang="en-US" sz="2400" dirty="0" smtClean="0"/>
              <a:t> </a:t>
            </a:r>
            <a:r>
              <a:rPr lang="en-US" sz="2400" dirty="0" err="1" smtClean="0"/>
              <a:t>sistemasiga</a:t>
            </a:r>
            <a:r>
              <a:rPr lang="en-US" sz="2400" dirty="0" smtClean="0"/>
              <a:t> </a:t>
            </a:r>
            <a:r>
              <a:rPr lang="en-US" sz="2400" dirty="0" err="1" smtClean="0"/>
              <a:t>nisbatan</a:t>
            </a:r>
            <a:r>
              <a:rPr lang="en-US" sz="2400" dirty="0" smtClean="0"/>
              <a:t>   </a:t>
            </a:r>
            <a:r>
              <a:rPr lang="en-US" sz="2400" dirty="0" err="1" smtClean="0"/>
              <a:t>to’g’ri</a:t>
            </a:r>
            <a:r>
              <a:rPr lang="en-US" sz="2400" dirty="0" smtClean="0"/>
              <a:t> </a:t>
            </a:r>
            <a:r>
              <a:rPr lang="en-US" sz="2400" dirty="0" err="1" smtClean="0"/>
              <a:t>chiziqning</a:t>
            </a:r>
            <a:r>
              <a:rPr lang="en-US" sz="2400" dirty="0" smtClean="0"/>
              <a:t> M</a:t>
            </a:r>
            <a:r>
              <a:rPr lang="en-US" sz="1000" dirty="0" smtClean="0"/>
              <a:t>1</a:t>
            </a:r>
            <a:r>
              <a:rPr lang="en-US" sz="2400" dirty="0" smtClean="0"/>
              <a:t>(x</a:t>
            </a:r>
            <a:r>
              <a:rPr lang="en-US" sz="1000" dirty="0" smtClean="0"/>
              <a:t>1</a:t>
            </a:r>
            <a:r>
              <a:rPr lang="en-US" sz="2400" dirty="0" smtClean="0"/>
              <a:t>,y</a:t>
            </a:r>
            <a:r>
              <a:rPr lang="en-US" sz="1000" dirty="0" smtClean="0"/>
              <a:t>1</a:t>
            </a:r>
            <a:r>
              <a:rPr lang="en-US" sz="2400" dirty="0" smtClean="0"/>
              <a:t>) </a:t>
            </a:r>
            <a:r>
              <a:rPr lang="en-US" sz="2400" dirty="0" err="1" smtClean="0"/>
              <a:t>va</a:t>
            </a:r>
            <a:r>
              <a:rPr lang="en-US" sz="2400" dirty="0" smtClean="0"/>
              <a:t> M</a:t>
            </a:r>
            <a:r>
              <a:rPr lang="en-US" sz="1000" dirty="0" smtClean="0"/>
              <a:t>2</a:t>
            </a:r>
            <a:r>
              <a:rPr lang="en-US" sz="2400" dirty="0" smtClean="0"/>
              <a:t>(x</a:t>
            </a:r>
            <a:r>
              <a:rPr lang="en-US" sz="1000" dirty="0" smtClean="0"/>
              <a:t>2</a:t>
            </a:r>
            <a:r>
              <a:rPr lang="en-US" sz="2400" dirty="0" smtClean="0"/>
              <a:t>,y</a:t>
            </a:r>
            <a:r>
              <a:rPr lang="en-US" sz="1000" dirty="0" smtClean="0"/>
              <a:t>2</a:t>
            </a:r>
            <a:r>
              <a:rPr lang="en-US" sz="2400" dirty="0" smtClean="0"/>
              <a:t>) </a:t>
            </a:r>
            <a:r>
              <a:rPr lang="en-US" sz="2400" dirty="0" err="1" smtClean="0"/>
              <a:t>berilgan</a:t>
            </a:r>
            <a:r>
              <a:rPr lang="en-US" sz="2400" dirty="0" smtClean="0"/>
              <a:t> </a:t>
            </a:r>
            <a:r>
              <a:rPr lang="en-US" sz="2400" dirty="0" err="1" smtClean="0"/>
              <a:t>bo’lsin</a:t>
            </a:r>
            <a:r>
              <a:rPr lang="en-US" sz="2400" dirty="0" smtClean="0"/>
              <a:t>. M1M2 = d </a:t>
            </a:r>
            <a:r>
              <a:rPr lang="en-US" sz="2400" dirty="0" err="1" smtClean="0"/>
              <a:t>to’g’ri</a:t>
            </a:r>
            <a:r>
              <a:rPr lang="en-US" sz="2400" dirty="0" smtClean="0"/>
              <a:t> </a:t>
            </a:r>
            <a:r>
              <a:rPr lang="en-US" sz="2400" dirty="0" err="1" smtClean="0"/>
              <a:t>chiziq</a:t>
            </a:r>
            <a:r>
              <a:rPr lang="en-US" sz="2400" dirty="0" smtClean="0"/>
              <a:t> </a:t>
            </a:r>
            <a:r>
              <a:rPr lang="en-US" sz="2400" dirty="0" err="1" smtClean="0"/>
              <a:t>tenglamasini</a:t>
            </a:r>
            <a:r>
              <a:rPr lang="en-US" sz="2400" dirty="0" smtClean="0"/>
              <a:t> </a:t>
            </a:r>
            <a:r>
              <a:rPr lang="en-US" sz="2400" dirty="0" err="1" smtClean="0"/>
              <a:t>yozaylik</a:t>
            </a:r>
            <a:r>
              <a:rPr lang="en-US" sz="2400" dirty="0" smtClean="0"/>
              <a:t> d</a:t>
            </a:r>
          </a:p>
          <a:p>
            <a:r>
              <a:rPr lang="en-US" sz="2400" dirty="0" smtClean="0"/>
              <a:t>  </a:t>
            </a:r>
            <a:r>
              <a:rPr lang="en-US" sz="2400" dirty="0" err="1" smtClean="0"/>
              <a:t>to’g’ri</a:t>
            </a:r>
            <a:r>
              <a:rPr lang="en-US" sz="2400" dirty="0" smtClean="0"/>
              <a:t> </a:t>
            </a:r>
            <a:r>
              <a:rPr lang="en-US" sz="2400" dirty="0" err="1" smtClean="0"/>
              <a:t>chiziqning</a:t>
            </a:r>
            <a:r>
              <a:rPr lang="en-US" sz="2400" dirty="0" smtClean="0"/>
              <a:t> </a:t>
            </a:r>
            <a:r>
              <a:rPr lang="en-US" sz="2400" dirty="0" err="1" smtClean="0"/>
              <a:t>yo’naltiruvchi</a:t>
            </a:r>
            <a:r>
              <a:rPr lang="en-US" sz="2400" dirty="0" smtClean="0"/>
              <a:t> </a:t>
            </a:r>
            <a:r>
              <a:rPr lang="en-US" sz="2400" dirty="0" err="1" smtClean="0"/>
              <a:t>vektori</a:t>
            </a:r>
            <a:r>
              <a:rPr lang="en-US" sz="2400" dirty="0" smtClean="0"/>
              <a:t> deb M</a:t>
            </a:r>
            <a:r>
              <a:rPr lang="en-US" sz="1000" dirty="0" smtClean="0"/>
              <a:t>1</a:t>
            </a:r>
            <a:r>
              <a:rPr lang="en-US" sz="2400" dirty="0" smtClean="0"/>
              <a:t>M</a:t>
            </a:r>
            <a:r>
              <a:rPr lang="en-US" sz="1000" dirty="0" smtClean="0"/>
              <a:t>2</a:t>
            </a:r>
            <a:r>
              <a:rPr lang="en-US" sz="2400" dirty="0" smtClean="0"/>
              <a:t> (x</a:t>
            </a:r>
            <a:r>
              <a:rPr lang="en-US" sz="1000" dirty="0" smtClean="0"/>
              <a:t>2</a:t>
            </a:r>
            <a:r>
              <a:rPr lang="en-US" sz="2400" dirty="0" smtClean="0"/>
              <a:t>-x</a:t>
            </a:r>
            <a:r>
              <a:rPr lang="en-US" sz="1000" dirty="0" smtClean="0"/>
              <a:t>1</a:t>
            </a:r>
            <a:r>
              <a:rPr lang="en-US" sz="2400" dirty="0" smtClean="0"/>
              <a:t>;y</a:t>
            </a:r>
            <a:r>
              <a:rPr lang="en-US" sz="1000" dirty="0" smtClean="0"/>
              <a:t>2</a:t>
            </a:r>
            <a:r>
              <a:rPr lang="en-US" sz="2400" dirty="0" smtClean="0"/>
              <a:t>-y</a:t>
            </a:r>
            <a:r>
              <a:rPr lang="en-US" sz="1000" dirty="0" smtClean="0"/>
              <a:t>1</a:t>
            </a:r>
            <a:r>
              <a:rPr lang="en-US" sz="2400" dirty="0" smtClean="0"/>
              <a:t>) </a:t>
            </a:r>
            <a:r>
              <a:rPr lang="en-US" sz="2400" dirty="0" err="1" smtClean="0"/>
              <a:t>vektorni</a:t>
            </a:r>
            <a:r>
              <a:rPr lang="en-US" sz="2400" dirty="0" smtClean="0"/>
              <a:t> </a:t>
            </a:r>
            <a:r>
              <a:rPr lang="en-US" sz="2400" dirty="0" err="1" smtClean="0"/>
              <a:t>olsak</a:t>
            </a:r>
            <a:r>
              <a:rPr lang="en-US" sz="2400" dirty="0" smtClean="0"/>
              <a:t>, </a:t>
            </a:r>
            <a:r>
              <a:rPr lang="en-US" sz="2400" dirty="0" err="1" smtClean="0"/>
              <a:t>yuqoridagi</a:t>
            </a:r>
            <a:r>
              <a:rPr lang="en-US" sz="2400" dirty="0" smtClean="0"/>
              <a:t> </a:t>
            </a:r>
            <a:r>
              <a:rPr lang="en-US" sz="2400" dirty="0" err="1" smtClean="0"/>
              <a:t>formulaga</a:t>
            </a:r>
            <a:r>
              <a:rPr lang="en-US" sz="2400" dirty="0" smtClean="0"/>
              <a:t> </a:t>
            </a:r>
            <a:r>
              <a:rPr lang="en-US" sz="2400" dirty="0" err="1" smtClean="0"/>
              <a:t>asosan</a:t>
            </a:r>
            <a:r>
              <a:rPr lang="en-US" sz="2400" dirty="0" smtClean="0"/>
              <a:t> D </a:t>
            </a:r>
            <a:r>
              <a:rPr lang="en-US" sz="2400" dirty="0" err="1" smtClean="0"/>
              <a:t>to’g’ri</a:t>
            </a:r>
            <a:r>
              <a:rPr lang="en-US" sz="2400" dirty="0" smtClean="0"/>
              <a:t> </a:t>
            </a:r>
            <a:r>
              <a:rPr lang="en-US" sz="2400" dirty="0" err="1" smtClean="0"/>
              <a:t>chiziq</a:t>
            </a:r>
            <a:r>
              <a:rPr lang="en-US" sz="2400" dirty="0" smtClean="0"/>
              <a:t> </a:t>
            </a:r>
            <a:r>
              <a:rPr lang="en-US" sz="2400" dirty="0" err="1" smtClean="0"/>
              <a:t>tenglamasi</a:t>
            </a:r>
            <a:r>
              <a:rPr lang="en-US" sz="2400" dirty="0" smtClean="0"/>
              <a:t> </a:t>
            </a:r>
            <a:r>
              <a:rPr lang="en-US" sz="2400" dirty="0" err="1" smtClean="0"/>
              <a:t>kelib</a:t>
            </a:r>
            <a:r>
              <a:rPr lang="en-US" sz="2400" dirty="0" smtClean="0"/>
              <a:t> </a:t>
            </a:r>
            <a:r>
              <a:rPr lang="en-US" sz="2400" dirty="0" err="1" smtClean="0"/>
              <a:t>chiqadi</a:t>
            </a:r>
            <a:endParaRPr lang="en-US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042" y="3465472"/>
            <a:ext cx="3567251" cy="1451085"/>
          </a:xfrm>
          <a:prstGeom prst="rect">
            <a:avLst/>
          </a:prstGeom>
        </p:spPr>
      </p:pic>
      <p:cxnSp>
        <p:nvCxnSpPr>
          <p:cNvPr id="8" name="Прямая со стрелкой 7"/>
          <p:cNvCxnSpPr/>
          <p:nvPr/>
        </p:nvCxnSpPr>
        <p:spPr>
          <a:xfrm flipV="1">
            <a:off x="7421217" y="2027583"/>
            <a:ext cx="450574" cy="132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91069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433" y="4068417"/>
            <a:ext cx="7853267" cy="79051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07067" y="287011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Ta’rif.        </a:t>
            </a:r>
            <a:r>
              <a:rPr lang="en-US" sz="2400" dirty="0" err="1" smtClean="0"/>
              <a:t>soni</a:t>
            </a:r>
            <a:r>
              <a:rPr lang="en-US" sz="2400" dirty="0" smtClean="0"/>
              <a:t> d  </a:t>
            </a:r>
            <a:r>
              <a:rPr lang="en-US" sz="2400" dirty="0" err="1" smtClean="0"/>
              <a:t>to’g’ri</a:t>
            </a:r>
            <a:r>
              <a:rPr lang="en-US" sz="2400" dirty="0" smtClean="0"/>
              <a:t> </a:t>
            </a:r>
            <a:r>
              <a:rPr lang="en-US" sz="2400" dirty="0" err="1" smtClean="0"/>
              <a:t>chiziqning</a:t>
            </a:r>
            <a:r>
              <a:rPr lang="en-US" sz="2400" dirty="0" smtClean="0"/>
              <a:t> </a:t>
            </a:r>
            <a:r>
              <a:rPr lang="en-US" sz="2400" dirty="0" err="1" smtClean="0"/>
              <a:t>burchak</a:t>
            </a:r>
            <a:r>
              <a:rPr lang="en-US" sz="2400" dirty="0" smtClean="0"/>
              <a:t> </a:t>
            </a:r>
            <a:r>
              <a:rPr lang="en-US" sz="2400" dirty="0" err="1" smtClean="0"/>
              <a:t>koeffitsienti</a:t>
            </a:r>
            <a:r>
              <a:rPr lang="en-US" sz="2400" dirty="0" smtClean="0"/>
              <a:t> </a:t>
            </a:r>
            <a:r>
              <a:rPr lang="en-US" sz="2400" dirty="0" err="1" smtClean="0"/>
              <a:t>deyiladi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To’g’ri</a:t>
            </a:r>
            <a:r>
              <a:rPr lang="en-US" sz="2400" dirty="0" smtClean="0"/>
              <a:t> </a:t>
            </a:r>
            <a:r>
              <a:rPr lang="en-US" sz="2400" dirty="0" err="1" smtClean="0"/>
              <a:t>chiziqning</a:t>
            </a:r>
            <a:r>
              <a:rPr lang="en-US" sz="2400" dirty="0" smtClean="0"/>
              <a:t> </a:t>
            </a:r>
            <a:r>
              <a:rPr lang="en-US" sz="2400" dirty="0" err="1" smtClean="0"/>
              <a:t>burchak</a:t>
            </a:r>
            <a:r>
              <a:rPr lang="en-US" sz="2400" dirty="0" smtClean="0"/>
              <a:t> </a:t>
            </a:r>
            <a:r>
              <a:rPr lang="en-US" sz="2400" dirty="0" err="1" smtClean="0"/>
              <a:t>koeffitsienti</a:t>
            </a:r>
            <a:r>
              <a:rPr lang="en-US" sz="2400" dirty="0" smtClean="0"/>
              <a:t> </a:t>
            </a:r>
            <a:r>
              <a:rPr lang="en-US" sz="2400" dirty="0" err="1" smtClean="0"/>
              <a:t>yo’naltiruvchi</a:t>
            </a:r>
            <a:r>
              <a:rPr lang="en-US" sz="2400" dirty="0" smtClean="0"/>
              <a:t> </a:t>
            </a:r>
            <a:r>
              <a:rPr lang="en-US" sz="2400" dirty="0" err="1" smtClean="0"/>
              <a:t>vektorni</a:t>
            </a:r>
            <a:r>
              <a:rPr lang="en-US" sz="2400" dirty="0" smtClean="0"/>
              <a:t> </a:t>
            </a:r>
            <a:r>
              <a:rPr lang="en-US" sz="2400" dirty="0" err="1" smtClean="0"/>
              <a:t>tanlab</a:t>
            </a:r>
            <a:r>
              <a:rPr lang="en-US" sz="2400" dirty="0" smtClean="0"/>
              <a:t> </a:t>
            </a:r>
            <a:r>
              <a:rPr lang="en-US" sz="2400" dirty="0" err="1" smtClean="0"/>
              <a:t>olinishiga</a:t>
            </a:r>
            <a:r>
              <a:rPr lang="en-US" sz="2400" dirty="0" smtClean="0"/>
              <a:t> </a:t>
            </a:r>
            <a:r>
              <a:rPr lang="en-US" sz="2400" dirty="0" err="1" smtClean="0"/>
              <a:t>bog’liq</a:t>
            </a:r>
            <a:r>
              <a:rPr lang="en-US" sz="2400" dirty="0" smtClean="0"/>
              <a:t> </a:t>
            </a:r>
            <a:r>
              <a:rPr lang="en-US" sz="2400" dirty="0" err="1" smtClean="0"/>
              <a:t>bo’lmasligini</a:t>
            </a:r>
            <a:r>
              <a:rPr lang="en-US" sz="2400" dirty="0" smtClean="0"/>
              <a:t> </a:t>
            </a:r>
            <a:r>
              <a:rPr lang="en-US" sz="2400" dirty="0" err="1" smtClean="0"/>
              <a:t>isbotlash</a:t>
            </a:r>
            <a:r>
              <a:rPr lang="en-US" sz="2400" dirty="0" smtClean="0"/>
              <a:t> </a:t>
            </a:r>
            <a:r>
              <a:rPr lang="en-US" sz="2400" dirty="0" err="1" smtClean="0"/>
              <a:t>mumkin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Burchak</a:t>
            </a:r>
            <a:r>
              <a:rPr lang="en-US" sz="2400" dirty="0" smtClean="0"/>
              <a:t> </a:t>
            </a:r>
            <a:r>
              <a:rPr lang="en-US" sz="2400" dirty="0" err="1" smtClean="0"/>
              <a:t>koeffitsientining</a:t>
            </a:r>
            <a:r>
              <a:rPr lang="en-US" sz="2400" dirty="0" smtClean="0"/>
              <a:t> </a:t>
            </a:r>
            <a:r>
              <a:rPr lang="en-US" sz="2400" dirty="0" err="1" smtClean="0"/>
              <a:t>geometrik</a:t>
            </a:r>
            <a:r>
              <a:rPr lang="en-US" sz="2400" dirty="0" smtClean="0"/>
              <a:t> </a:t>
            </a:r>
            <a:r>
              <a:rPr lang="en-US" sz="2400" dirty="0" err="1" smtClean="0"/>
              <a:t>ma’nosini</a:t>
            </a:r>
            <a:r>
              <a:rPr lang="en-US" sz="2400" dirty="0" smtClean="0"/>
              <a:t> </a:t>
            </a:r>
            <a:r>
              <a:rPr lang="en-US" sz="2400" dirty="0" err="1" smtClean="0"/>
              <a:t>bilish</a:t>
            </a:r>
            <a:r>
              <a:rPr lang="en-US" sz="2400" dirty="0" smtClean="0"/>
              <a:t> </a:t>
            </a:r>
            <a:r>
              <a:rPr lang="en-US" sz="2400" dirty="0" err="1" smtClean="0"/>
              <a:t>uchun</a:t>
            </a:r>
            <a:r>
              <a:rPr lang="en-US" sz="2400" dirty="0" smtClean="0"/>
              <a:t> </a:t>
            </a:r>
            <a:r>
              <a:rPr lang="en-US" sz="2400" dirty="0" err="1" smtClean="0"/>
              <a:t>to’g’ri</a:t>
            </a:r>
            <a:r>
              <a:rPr lang="en-US" sz="2400" dirty="0" smtClean="0"/>
              <a:t> </a:t>
            </a:r>
            <a:r>
              <a:rPr lang="en-US" sz="2400" dirty="0" err="1" smtClean="0"/>
              <a:t>burchakli</a:t>
            </a:r>
            <a:r>
              <a:rPr lang="en-US" sz="2400" dirty="0" smtClean="0"/>
              <a:t> </a:t>
            </a:r>
            <a:r>
              <a:rPr lang="en-US" sz="2400" dirty="0" err="1" smtClean="0"/>
              <a:t>dekart</a:t>
            </a:r>
            <a:r>
              <a:rPr lang="en-US" sz="2400" dirty="0" smtClean="0"/>
              <a:t> </a:t>
            </a:r>
            <a:r>
              <a:rPr lang="en-US" sz="2400" dirty="0" err="1" smtClean="0"/>
              <a:t>koordinatalar</a:t>
            </a:r>
            <a:r>
              <a:rPr lang="en-US" sz="2400" dirty="0" smtClean="0"/>
              <a:t> </a:t>
            </a:r>
            <a:r>
              <a:rPr lang="en-US" sz="2400" dirty="0" err="1" smtClean="0"/>
              <a:t>sistemasi</a:t>
            </a:r>
            <a:r>
              <a:rPr lang="en-US" sz="2400" dirty="0" smtClean="0"/>
              <a:t> (0,i,j) </a:t>
            </a:r>
            <a:r>
              <a:rPr lang="en-US" sz="2400" dirty="0" err="1" smtClean="0"/>
              <a:t>ni</a:t>
            </a:r>
            <a:r>
              <a:rPr lang="en-US" sz="2400" dirty="0" smtClean="0"/>
              <a:t> </a:t>
            </a:r>
            <a:r>
              <a:rPr lang="en-US" sz="2400" dirty="0" err="1" smtClean="0"/>
              <a:t>olamiz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299" y="4276586"/>
            <a:ext cx="1160136" cy="409459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199367" y="4276586"/>
            <a:ext cx="10246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demak</a:t>
            </a:r>
            <a:r>
              <a:rPr lang="en-US" dirty="0" smtClean="0"/>
              <a:t>, 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37" y="5528049"/>
            <a:ext cx="2328134" cy="68722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4227" y="278851"/>
            <a:ext cx="520071" cy="499269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3313043" y="506710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Shunday</a:t>
            </a:r>
            <a:r>
              <a:rPr lang="en-US" dirty="0" smtClean="0"/>
              <a:t> </a:t>
            </a:r>
            <a:r>
              <a:rPr lang="en-US" dirty="0" err="1" smtClean="0"/>
              <a:t>qilib</a:t>
            </a:r>
            <a:r>
              <a:rPr lang="en-US" dirty="0" smtClean="0"/>
              <a:t>  k son                </a:t>
            </a:r>
            <a:r>
              <a:rPr lang="en-US" dirty="0" err="1" smtClean="0"/>
              <a:t>burchak</a:t>
            </a:r>
            <a:r>
              <a:rPr lang="en-US" dirty="0" smtClean="0"/>
              <a:t> </a:t>
            </a:r>
            <a:r>
              <a:rPr lang="en-US" dirty="0" err="1" smtClean="0"/>
              <a:t>yo’nalishini</a:t>
            </a:r>
            <a:r>
              <a:rPr lang="en-US" dirty="0" smtClean="0"/>
              <a:t> </a:t>
            </a:r>
            <a:r>
              <a:rPr lang="en-US" dirty="0" err="1" smtClean="0"/>
              <a:t>aniqlaydi</a:t>
            </a:r>
            <a:r>
              <a:rPr lang="en-US" dirty="0" smtClean="0"/>
              <a:t>. </a:t>
            </a:r>
            <a:r>
              <a:rPr lang="en-US" dirty="0" err="1" smtClean="0"/>
              <a:t>Shuning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 k </a:t>
            </a:r>
            <a:r>
              <a:rPr lang="en-US" dirty="0" err="1" smtClean="0"/>
              <a:t>ni</a:t>
            </a:r>
            <a:r>
              <a:rPr lang="en-US" dirty="0" smtClean="0"/>
              <a:t> d  </a:t>
            </a:r>
            <a:r>
              <a:rPr lang="en-US" dirty="0" err="1" smtClean="0"/>
              <a:t>to’g’ri</a:t>
            </a:r>
            <a:r>
              <a:rPr lang="en-US" dirty="0" smtClean="0"/>
              <a:t> </a:t>
            </a:r>
            <a:r>
              <a:rPr lang="en-US" dirty="0" err="1" smtClean="0"/>
              <a:t>chiziqning</a:t>
            </a:r>
            <a:r>
              <a:rPr lang="en-US" dirty="0" smtClean="0"/>
              <a:t> </a:t>
            </a:r>
            <a:r>
              <a:rPr lang="en-US" dirty="0" err="1" smtClean="0"/>
              <a:t>burchak</a:t>
            </a:r>
            <a:r>
              <a:rPr lang="en-US" dirty="0" smtClean="0"/>
              <a:t> </a:t>
            </a:r>
            <a:r>
              <a:rPr lang="en-US" dirty="0" err="1" smtClean="0"/>
              <a:t>koeffitsienti</a:t>
            </a:r>
            <a:r>
              <a:rPr lang="en-US" dirty="0" smtClean="0"/>
              <a:t> </a:t>
            </a:r>
            <a:r>
              <a:rPr lang="en-US" dirty="0" err="1" smtClean="0"/>
              <a:t>deyiladi</a:t>
            </a:r>
            <a:r>
              <a:rPr lang="en-US" dirty="0" smtClean="0"/>
              <a:t>.</a:t>
            </a:r>
            <a:endParaRPr lang="ru-RU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22051" y="5096271"/>
            <a:ext cx="6473599" cy="29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9536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1-masala. M0(1,-3) </a:t>
            </a:r>
            <a:r>
              <a:rPr lang="en-US" sz="3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nuqtadan</a:t>
            </a:r>
            <a:r>
              <a:rPr 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o’tuvchi</a:t>
            </a:r>
            <a:r>
              <a:rPr 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(2,-5) </a:t>
            </a:r>
            <a:r>
              <a:rPr lang="en-US" sz="3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vektorga</a:t>
            </a:r>
            <a:r>
              <a:rPr 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perallel</a:t>
            </a:r>
            <a:r>
              <a:rPr 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to’g’ri</a:t>
            </a:r>
            <a:r>
              <a:rPr 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chiziq</a:t>
            </a:r>
            <a:r>
              <a:rPr 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tenglamasini</a:t>
            </a:r>
            <a:r>
              <a:rPr 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yozing</a:t>
            </a:r>
            <a:r>
              <a:rPr 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en-US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3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Yechish</a:t>
            </a:r>
            <a:r>
              <a:rPr lang="en-US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yuqoridagi</a:t>
            </a:r>
            <a:r>
              <a:rPr lang="en-US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5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formuladan</a:t>
            </a:r>
            <a:r>
              <a:rPr lang="en-US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foydalanamiz</a:t>
            </a:r>
            <a:r>
              <a:rPr lang="en-US" sz="3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3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765" y="3698997"/>
            <a:ext cx="11514666" cy="49797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4593807"/>
            <a:ext cx="3451166" cy="63488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626687" y="4726583"/>
            <a:ext cx="880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yoki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290" y="5889587"/>
            <a:ext cx="12572931" cy="54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0872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5575" y="380469"/>
            <a:ext cx="5437653" cy="5748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Рисунок 4"/>
          <p:cNvPicPr/>
          <p:nvPr/>
        </p:nvPicPr>
        <p:blipFill>
          <a:blip r:embed="rId3"/>
          <a:stretch>
            <a:fillRect/>
          </a:stretch>
        </p:blipFill>
        <p:spPr>
          <a:xfrm>
            <a:off x="5704115" y="576943"/>
            <a:ext cx="6107740" cy="563880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070" y="6428695"/>
            <a:ext cx="5286375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729342"/>
            <a:ext cx="5940425" cy="4362279"/>
          </a:xfrm>
          <a:prstGeom prst="rect">
            <a:avLst/>
          </a:prstGeom>
        </p:spPr>
      </p:pic>
      <p:pic>
        <p:nvPicPr>
          <p:cNvPr id="4" name="Рисунок 3"/>
          <p:cNvPicPr/>
          <p:nvPr/>
        </p:nvPicPr>
        <p:blipFill>
          <a:blip r:embed="rId3"/>
          <a:stretch>
            <a:fillRect/>
          </a:stretch>
        </p:blipFill>
        <p:spPr>
          <a:xfrm>
            <a:off x="963165" y="4669971"/>
            <a:ext cx="2171922" cy="1722294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34743" y="631371"/>
            <a:ext cx="5837464" cy="3635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/>
          <p:cNvPicPr/>
          <p:nvPr/>
        </p:nvPicPr>
        <p:blipFill>
          <a:blip r:embed="rId5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291872" y="4394871"/>
            <a:ext cx="3355913" cy="222660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64971" y="6347733"/>
            <a:ext cx="56388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103972" y="635620"/>
            <a:ext cx="8798312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Foydalaniladigan adabiyotlar ro’yxati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Asosiy adabiyotlar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Н.Д.Додажонов, М.Ш.Жўраева. Геометрия. 1-қисм, Тошкент. «Ўқитувчи», 1996 й. (ўқув қўлланма)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X.X.Назаров, X.O.Oчиловa, Е.Г.Подгорнова. Геометриядан масалалар тўплами. 1-  қисм. Тошкент «Ўқитувчи» 1993, 1997.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(ўқув қўлланма)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Qo’shimcha adabiyotlar: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Baxvalov M. Analitik geometriyadan mashqlar to’plami. Toshkent UzMU, 2006 y. 3-10 bet.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2.K.X. Aбдуллаев и другие Геометрия 1-част ь. Тошкент, «Ўқитувчи» 2002й.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657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Bibliography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Csaba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Vincze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and Laszlo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Kozma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“College Geometry” March 27,2014 pp.179-186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0551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861391"/>
            <a:ext cx="8705205" cy="5179971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/>
              <a:t>Reja</a:t>
            </a:r>
            <a:endParaRPr lang="ru-RU" sz="4000" dirty="0"/>
          </a:p>
          <a:p>
            <a:r>
              <a:rPr lang="ru-RU" sz="4000" dirty="0"/>
              <a:t>1.	</a:t>
            </a:r>
            <a:r>
              <a:rPr lang="en-US" sz="4000" dirty="0" err="1"/>
              <a:t>Koordinatalarni</a:t>
            </a:r>
            <a:r>
              <a:rPr lang="en-US" sz="4000" dirty="0"/>
              <a:t> </a:t>
            </a:r>
            <a:r>
              <a:rPr lang="en-US" sz="4000" dirty="0" err="1"/>
              <a:t>bog’lovchi</a:t>
            </a:r>
            <a:r>
              <a:rPr lang="en-US" sz="4000" dirty="0"/>
              <a:t> </a:t>
            </a:r>
            <a:r>
              <a:rPr lang="en-US" sz="4000" dirty="0" err="1"/>
              <a:t>tenglama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tengsizliklarning</a:t>
            </a:r>
            <a:r>
              <a:rPr lang="en-US" sz="4000" dirty="0"/>
              <a:t> </a:t>
            </a:r>
            <a:r>
              <a:rPr lang="en-US" sz="4000" dirty="0" err="1"/>
              <a:t>geometrik</a:t>
            </a:r>
            <a:r>
              <a:rPr lang="en-US" sz="4000" dirty="0"/>
              <a:t> </a:t>
            </a:r>
            <a:r>
              <a:rPr lang="en-US" sz="4000" dirty="0" err="1"/>
              <a:t>ma’nosi</a:t>
            </a:r>
            <a:r>
              <a:rPr lang="en-US" sz="4000" dirty="0"/>
              <a:t>.</a:t>
            </a:r>
          </a:p>
          <a:p>
            <a:r>
              <a:rPr lang="en-US" sz="4000" dirty="0"/>
              <a:t>2.	</a:t>
            </a:r>
            <a:r>
              <a:rPr lang="en-US" sz="4000" dirty="0" err="1"/>
              <a:t>Algebraik</a:t>
            </a:r>
            <a:r>
              <a:rPr lang="en-US" sz="4000" dirty="0"/>
              <a:t> </a:t>
            </a:r>
            <a:r>
              <a:rPr lang="en-US" sz="4000" dirty="0" err="1"/>
              <a:t>chiziq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uning</a:t>
            </a:r>
            <a:r>
              <a:rPr lang="en-US" sz="4000" dirty="0"/>
              <a:t> </a:t>
            </a:r>
            <a:r>
              <a:rPr lang="en-US" sz="4000" dirty="0" err="1"/>
              <a:t>tartibi</a:t>
            </a:r>
            <a:r>
              <a:rPr lang="en-US" sz="4000" dirty="0"/>
              <a:t>.</a:t>
            </a:r>
          </a:p>
          <a:p>
            <a:r>
              <a:rPr lang="en-US" sz="4000" dirty="0"/>
              <a:t>3.	</a:t>
            </a:r>
            <a:r>
              <a:rPr lang="en-US" sz="4000" dirty="0" err="1"/>
              <a:t>Tekislikda</a:t>
            </a:r>
            <a:r>
              <a:rPr lang="en-US" sz="4000" dirty="0"/>
              <a:t> </a:t>
            </a:r>
            <a:r>
              <a:rPr lang="en-US" sz="4000" dirty="0" err="1"/>
              <a:t>to’g’ri</a:t>
            </a:r>
            <a:r>
              <a:rPr lang="en-US" sz="4000" dirty="0"/>
              <a:t> </a:t>
            </a:r>
            <a:r>
              <a:rPr lang="en-US" sz="4000" dirty="0" err="1"/>
              <a:t>chiziqning</a:t>
            </a:r>
            <a:r>
              <a:rPr lang="en-US" sz="4000" dirty="0"/>
              <a:t> </a:t>
            </a:r>
            <a:r>
              <a:rPr lang="en-US" sz="4000" dirty="0" err="1"/>
              <a:t>turli</a:t>
            </a:r>
            <a:r>
              <a:rPr lang="en-US" sz="4000" dirty="0"/>
              <a:t> </a:t>
            </a:r>
            <a:r>
              <a:rPr lang="en-US" sz="4000" dirty="0" err="1"/>
              <a:t>tenglamalari</a:t>
            </a:r>
            <a:r>
              <a:rPr lang="en-US" sz="40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49611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Koordinatalarni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bog’lovchi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tenglama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tengsizliklarning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geometrik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ma’nosi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351129"/>
          </a:xfrm>
        </p:spPr>
        <p:txBody>
          <a:bodyPr>
            <a:normAutofit fontScale="92500"/>
          </a:bodyPr>
          <a:lstStyle/>
          <a:p>
            <a:r>
              <a:rPr lang="en-US" dirty="0"/>
              <a:t>1.	</a:t>
            </a:r>
            <a:r>
              <a:rPr lang="en-US" sz="2400" dirty="0" err="1"/>
              <a:t>Tekislikda</a:t>
            </a:r>
            <a:r>
              <a:rPr lang="en-US" sz="2400" dirty="0"/>
              <a:t> </a:t>
            </a:r>
            <a:r>
              <a:rPr lang="en-US" sz="2400" dirty="0" err="1"/>
              <a:t>koordinatalar</a:t>
            </a:r>
            <a:r>
              <a:rPr lang="en-US" sz="2400" dirty="0"/>
              <a:t> </a:t>
            </a:r>
            <a:r>
              <a:rPr lang="en-US" sz="2400" dirty="0" err="1"/>
              <a:t>sistemasi</a:t>
            </a:r>
            <a:r>
              <a:rPr lang="en-US" sz="2400" dirty="0"/>
              <a:t> </a:t>
            </a:r>
            <a:r>
              <a:rPr lang="en-US" sz="2400" dirty="0" err="1"/>
              <a:t>berilsa</a:t>
            </a:r>
            <a:r>
              <a:rPr lang="en-US" sz="2400" dirty="0"/>
              <a:t>, </a:t>
            </a:r>
            <a:r>
              <a:rPr lang="en-US" sz="2400" dirty="0" err="1"/>
              <a:t>tekislik</a:t>
            </a:r>
            <a:r>
              <a:rPr lang="en-US" sz="2400" dirty="0"/>
              <a:t> </a:t>
            </a:r>
            <a:r>
              <a:rPr lang="en-US" sz="2400" dirty="0" err="1"/>
              <a:t>nuqtalari</a:t>
            </a:r>
            <a:r>
              <a:rPr lang="en-US" sz="2400" dirty="0"/>
              <a:t> </a:t>
            </a:r>
            <a:r>
              <a:rPr lang="en-US" sz="2400" dirty="0" err="1"/>
              <a:t>bilan</a:t>
            </a:r>
            <a:r>
              <a:rPr lang="en-US" sz="2400" dirty="0"/>
              <a:t> </a:t>
            </a:r>
            <a:r>
              <a:rPr lang="en-US" sz="2400" dirty="0" err="1"/>
              <a:t>RxR</a:t>
            </a:r>
            <a:r>
              <a:rPr lang="en-US" sz="2400" dirty="0"/>
              <a:t>=R2 </a:t>
            </a:r>
            <a:r>
              <a:rPr lang="en-US" sz="2400" dirty="0" err="1"/>
              <a:t>haqiqiy</a:t>
            </a:r>
            <a:r>
              <a:rPr lang="en-US" sz="2400" dirty="0"/>
              <a:t> </a:t>
            </a:r>
            <a:r>
              <a:rPr lang="en-US" sz="2400" dirty="0" err="1"/>
              <a:t>sonlar</a:t>
            </a:r>
            <a:r>
              <a:rPr lang="en-US" sz="2400" dirty="0"/>
              <a:t> </a:t>
            </a:r>
            <a:r>
              <a:rPr lang="en-US" sz="2400" dirty="0" err="1"/>
              <a:t>to’plami</a:t>
            </a:r>
            <a:r>
              <a:rPr lang="en-US" sz="2400" dirty="0"/>
              <a:t> </a:t>
            </a:r>
            <a:r>
              <a:rPr lang="en-US" sz="2400" dirty="0" err="1"/>
              <a:t>orasida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qiymatli</a:t>
            </a:r>
            <a:r>
              <a:rPr lang="en-US" sz="2400" dirty="0"/>
              <a:t> </a:t>
            </a:r>
            <a:r>
              <a:rPr lang="en-US" sz="2400" dirty="0" err="1"/>
              <a:t>moslik</a:t>
            </a:r>
            <a:r>
              <a:rPr lang="en-US" sz="2400" dirty="0"/>
              <a:t> </a:t>
            </a:r>
            <a:r>
              <a:rPr lang="en-US" sz="2400" dirty="0" err="1"/>
              <a:t>o’rnatiladi</a:t>
            </a:r>
            <a:r>
              <a:rPr lang="en-US" sz="2400" dirty="0"/>
              <a:t>.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Tekislikda</a:t>
            </a:r>
            <a:r>
              <a:rPr lang="en-US" sz="2400" dirty="0"/>
              <a:t> </a:t>
            </a:r>
            <a:r>
              <a:rPr lang="en-US" sz="2400" dirty="0" smtClean="0"/>
              <a:t>(o;e</a:t>
            </a:r>
            <a:r>
              <a:rPr lang="en-US" sz="1500" dirty="0" smtClean="0"/>
              <a:t>1</a:t>
            </a:r>
            <a:r>
              <a:rPr lang="en-US" sz="2200" dirty="0" smtClean="0"/>
              <a:t>e</a:t>
            </a:r>
            <a:r>
              <a:rPr lang="en-US" sz="1500" dirty="0" smtClean="0"/>
              <a:t>2</a:t>
            </a:r>
            <a:r>
              <a:rPr lang="en-US" sz="2400" dirty="0" smtClean="0"/>
              <a:t>) </a:t>
            </a:r>
            <a:r>
              <a:rPr lang="en-US" sz="2400" dirty="0" err="1"/>
              <a:t>affin</a:t>
            </a:r>
            <a:r>
              <a:rPr lang="en-US" sz="2400" dirty="0"/>
              <a:t> </a:t>
            </a:r>
            <a:r>
              <a:rPr lang="en-US" sz="2400" dirty="0" err="1"/>
              <a:t>koordinatalar</a:t>
            </a:r>
            <a:r>
              <a:rPr lang="en-US" sz="2400" dirty="0"/>
              <a:t> </a:t>
            </a:r>
            <a:r>
              <a:rPr lang="en-US" sz="2400" dirty="0" err="1"/>
              <a:t>sistemasi</a:t>
            </a:r>
            <a:r>
              <a:rPr lang="en-US" sz="2400" dirty="0"/>
              <a:t> </a:t>
            </a:r>
            <a:r>
              <a:rPr lang="en-US" sz="2400" dirty="0" err="1"/>
              <a:t>olib</a:t>
            </a:r>
            <a:r>
              <a:rPr lang="en-US" sz="2400" dirty="0"/>
              <a:t>, x, y </a:t>
            </a:r>
            <a:r>
              <a:rPr lang="en-US" sz="2400" dirty="0" err="1"/>
              <a:t>o’zgaruvchilarni</a:t>
            </a:r>
            <a:r>
              <a:rPr lang="en-US" sz="2400" dirty="0"/>
              <a:t> </a:t>
            </a:r>
            <a:r>
              <a:rPr lang="en-US" sz="2400" dirty="0" err="1"/>
              <a:t>kamida</a:t>
            </a:r>
            <a:r>
              <a:rPr lang="en-US" sz="2400" dirty="0"/>
              <a:t> </a:t>
            </a:r>
            <a:r>
              <a:rPr lang="en-US" sz="2400" dirty="0" err="1"/>
              <a:t>birini</a:t>
            </a:r>
            <a:r>
              <a:rPr lang="en-US" sz="2400" dirty="0"/>
              <a:t> </a:t>
            </a:r>
            <a:r>
              <a:rPr lang="en-US" sz="2400" dirty="0" err="1"/>
              <a:t>o’z</a:t>
            </a:r>
            <a:r>
              <a:rPr lang="en-US" sz="2400" dirty="0"/>
              <a:t> </a:t>
            </a:r>
            <a:r>
              <a:rPr lang="en-US" sz="2400" dirty="0" err="1"/>
              <a:t>ichiga</a:t>
            </a:r>
            <a:r>
              <a:rPr lang="en-US" sz="2400" dirty="0"/>
              <a:t> </a:t>
            </a:r>
            <a:r>
              <a:rPr lang="en-US" sz="2400" dirty="0" err="1"/>
              <a:t>olgan</a:t>
            </a:r>
            <a:r>
              <a:rPr lang="en-US" sz="2400" dirty="0"/>
              <a:t> F(x, y) </a:t>
            </a:r>
            <a:r>
              <a:rPr lang="en-US" sz="2400" dirty="0" err="1"/>
              <a:t>ifoda</a:t>
            </a:r>
            <a:r>
              <a:rPr lang="en-US" sz="2400" dirty="0"/>
              <a:t> </a:t>
            </a:r>
            <a:r>
              <a:rPr lang="en-US" sz="2400" dirty="0" err="1"/>
              <a:t>berilgan</a:t>
            </a:r>
            <a:r>
              <a:rPr lang="en-US" sz="2400" dirty="0"/>
              <a:t> </a:t>
            </a:r>
            <a:r>
              <a:rPr lang="en-US" sz="2400" dirty="0" err="1"/>
              <a:t>bo’lsin</a:t>
            </a:r>
            <a:r>
              <a:rPr lang="en-US" sz="2400" dirty="0"/>
              <a:t>. Agar x=x0, y=y0 </a:t>
            </a:r>
            <a:r>
              <a:rPr lang="en-US" sz="2400" dirty="0" err="1"/>
              <a:t>sonlar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F(x0, y0) </a:t>
            </a:r>
            <a:r>
              <a:rPr lang="en-US" sz="2400" dirty="0" err="1"/>
              <a:t>ifoda</a:t>
            </a:r>
            <a:r>
              <a:rPr lang="en-US" sz="2400" dirty="0"/>
              <a:t> </a:t>
            </a:r>
            <a:r>
              <a:rPr lang="en-US" sz="2400" dirty="0" err="1"/>
              <a:t>ma’noga</a:t>
            </a:r>
            <a:r>
              <a:rPr lang="en-US" sz="2400" dirty="0"/>
              <a:t> </a:t>
            </a:r>
            <a:r>
              <a:rPr lang="en-US" sz="2400" dirty="0" err="1"/>
              <a:t>ega</a:t>
            </a:r>
            <a:r>
              <a:rPr lang="en-US" sz="2400" dirty="0"/>
              <a:t> </a:t>
            </a:r>
            <a:r>
              <a:rPr lang="en-US" sz="2400" dirty="0" err="1"/>
              <a:t>bo’lsa</a:t>
            </a:r>
            <a:r>
              <a:rPr lang="en-US" sz="2400" dirty="0"/>
              <a:t>, u </a:t>
            </a:r>
            <a:r>
              <a:rPr lang="en-US" sz="2400" dirty="0" err="1"/>
              <a:t>holda</a:t>
            </a:r>
            <a:r>
              <a:rPr lang="en-US" sz="2400" dirty="0"/>
              <a:t> x0, y0 </a:t>
            </a:r>
            <a:r>
              <a:rPr lang="en-US" sz="2400" dirty="0" err="1"/>
              <a:t>sonlar</a:t>
            </a:r>
            <a:r>
              <a:rPr lang="en-US" sz="2400" dirty="0"/>
              <a:t> F(x, y) </a:t>
            </a:r>
            <a:r>
              <a:rPr lang="en-US" sz="2400" dirty="0" err="1"/>
              <a:t>ifodani</a:t>
            </a:r>
            <a:r>
              <a:rPr lang="en-US" sz="2400" dirty="0"/>
              <a:t> </a:t>
            </a:r>
            <a:r>
              <a:rPr lang="en-US" sz="2400" dirty="0" err="1"/>
              <a:t>aniqlanish</a:t>
            </a:r>
            <a:r>
              <a:rPr lang="en-US" sz="2400" dirty="0"/>
              <a:t> </a:t>
            </a:r>
            <a:r>
              <a:rPr lang="en-US" sz="2400" dirty="0" err="1"/>
              <a:t>sohasiga</a:t>
            </a:r>
            <a:r>
              <a:rPr lang="en-US" sz="2400" dirty="0"/>
              <a:t> </a:t>
            </a:r>
            <a:r>
              <a:rPr lang="en-US" sz="2400" dirty="0" err="1"/>
              <a:t>tegishli</a:t>
            </a:r>
            <a:r>
              <a:rPr lang="en-US" sz="2400" dirty="0"/>
              <a:t> </a:t>
            </a:r>
            <a:r>
              <a:rPr lang="en-US" sz="2400" dirty="0" err="1"/>
              <a:t>deyiladi</a:t>
            </a:r>
            <a:r>
              <a:rPr lang="en-US" sz="2400" dirty="0"/>
              <a:t>. </a:t>
            </a:r>
            <a:r>
              <a:rPr lang="en-US" sz="2400" dirty="0" err="1"/>
              <a:t>Bunday</a:t>
            </a:r>
            <a:r>
              <a:rPr lang="en-US" sz="2400" dirty="0"/>
              <a:t> </a:t>
            </a:r>
            <a:r>
              <a:rPr lang="en-US" sz="2400" dirty="0" err="1"/>
              <a:t>sonlarning</a:t>
            </a:r>
            <a:r>
              <a:rPr lang="en-US" sz="2400" dirty="0"/>
              <a:t> </a:t>
            </a:r>
            <a:r>
              <a:rPr lang="en-US" sz="2400" dirty="0" err="1"/>
              <a:t>har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jufti</a:t>
            </a:r>
            <a:r>
              <a:rPr lang="en-US" sz="2400" dirty="0"/>
              <a:t> </a:t>
            </a:r>
            <a:r>
              <a:rPr lang="en-US" sz="2400" dirty="0" err="1"/>
              <a:t>berilgan</a:t>
            </a:r>
            <a:r>
              <a:rPr lang="en-US" sz="2400" dirty="0"/>
              <a:t> </a:t>
            </a:r>
            <a:r>
              <a:rPr lang="en-US" sz="2400" dirty="0" err="1"/>
              <a:t>koordinatalar</a:t>
            </a:r>
            <a:r>
              <a:rPr lang="en-US" sz="2400" dirty="0"/>
              <a:t> </a:t>
            </a:r>
            <a:r>
              <a:rPr lang="en-US" sz="2400" dirty="0" err="1"/>
              <a:t>sistemasida</a:t>
            </a:r>
            <a:r>
              <a:rPr lang="en-US" sz="2400" dirty="0"/>
              <a:t> </a:t>
            </a:r>
            <a:r>
              <a:rPr lang="en-US" sz="2400" dirty="0" err="1"/>
              <a:t>aniq</a:t>
            </a:r>
            <a:r>
              <a:rPr lang="en-US" sz="2400" dirty="0"/>
              <a:t> </a:t>
            </a:r>
            <a:r>
              <a:rPr lang="en-US" sz="2400" dirty="0" err="1"/>
              <a:t>bitta</a:t>
            </a:r>
            <a:r>
              <a:rPr lang="en-US" sz="2400" dirty="0"/>
              <a:t> </a:t>
            </a:r>
            <a:r>
              <a:rPr lang="en-US" sz="2400" dirty="0" err="1"/>
              <a:t>nuqtani</a:t>
            </a:r>
            <a:r>
              <a:rPr lang="en-US" sz="2400" dirty="0"/>
              <a:t> </a:t>
            </a:r>
            <a:r>
              <a:rPr lang="en-US" sz="2400" dirty="0" err="1"/>
              <a:t>aniqlaydi</a:t>
            </a:r>
            <a:r>
              <a:rPr lang="en-US" sz="2400" dirty="0"/>
              <a:t>. </a:t>
            </a:r>
            <a:r>
              <a:rPr lang="en-US" sz="2400" dirty="0" err="1"/>
              <a:t>Barcha</a:t>
            </a:r>
            <a:r>
              <a:rPr lang="en-US" sz="2400" dirty="0"/>
              <a:t> </a:t>
            </a:r>
            <a:r>
              <a:rPr lang="en-US" sz="2400" dirty="0" err="1"/>
              <a:t>bunday</a:t>
            </a:r>
            <a:r>
              <a:rPr lang="en-US" sz="2400" dirty="0"/>
              <a:t> </a:t>
            </a:r>
            <a:r>
              <a:rPr lang="en-US" sz="2400" dirty="0" err="1"/>
              <a:t>nuqtalar</a:t>
            </a:r>
            <a:r>
              <a:rPr lang="en-US" sz="2400" dirty="0"/>
              <a:t> </a:t>
            </a:r>
            <a:r>
              <a:rPr lang="en-US" sz="2400" dirty="0" err="1"/>
              <a:t>to’plami</a:t>
            </a:r>
            <a:r>
              <a:rPr lang="en-US" sz="2400" dirty="0"/>
              <a:t> </a:t>
            </a:r>
            <a:r>
              <a:rPr lang="en-US" sz="2400" dirty="0" err="1"/>
              <a:t>tekislikdagi</a:t>
            </a:r>
            <a:r>
              <a:rPr lang="en-US" sz="2400" dirty="0"/>
              <a:t> </a:t>
            </a:r>
            <a:r>
              <a:rPr lang="en-US" sz="2400" dirty="0" err="1"/>
              <a:t>biror</a:t>
            </a:r>
            <a:r>
              <a:rPr lang="en-US" sz="2400" dirty="0"/>
              <a:t> </a:t>
            </a:r>
            <a:r>
              <a:rPr lang="en-US" sz="2400" dirty="0" err="1"/>
              <a:t>geometrik</a:t>
            </a:r>
            <a:r>
              <a:rPr lang="en-US" sz="2400" dirty="0"/>
              <a:t> </a:t>
            </a:r>
            <a:r>
              <a:rPr lang="en-US" sz="2400" dirty="0" err="1"/>
              <a:t>shakldan</a:t>
            </a:r>
            <a:r>
              <a:rPr lang="en-US" sz="2400" dirty="0"/>
              <a:t> </a:t>
            </a:r>
            <a:r>
              <a:rPr lang="en-US" sz="2400" dirty="0" err="1"/>
              <a:t>iborat</a:t>
            </a:r>
            <a:r>
              <a:rPr lang="en-US" sz="2400" dirty="0"/>
              <a:t>. Bu </a:t>
            </a:r>
            <a:r>
              <a:rPr lang="en-US" sz="2400" dirty="0" err="1"/>
              <a:t>figura</a:t>
            </a:r>
            <a:r>
              <a:rPr lang="en-US" sz="2400" dirty="0"/>
              <a:t> </a:t>
            </a:r>
            <a:r>
              <a:rPr lang="en-US" sz="2400" dirty="0" err="1"/>
              <a:t>butun</a:t>
            </a:r>
            <a:r>
              <a:rPr lang="en-US" sz="2400" dirty="0"/>
              <a:t> </a:t>
            </a:r>
            <a:r>
              <a:rPr lang="en-US" sz="2400" dirty="0" err="1"/>
              <a:t>tekislikdan</a:t>
            </a:r>
            <a:r>
              <a:rPr lang="en-US" sz="2400" dirty="0"/>
              <a:t> </a:t>
            </a:r>
            <a:r>
              <a:rPr lang="en-US" sz="2400" dirty="0" err="1"/>
              <a:t>yoki</a:t>
            </a:r>
            <a:r>
              <a:rPr lang="en-US" sz="2400" dirty="0"/>
              <a:t> </a:t>
            </a:r>
            <a:r>
              <a:rPr lang="en-US" sz="2400" dirty="0" err="1"/>
              <a:t>uning</a:t>
            </a:r>
            <a:r>
              <a:rPr lang="en-US" sz="2400" dirty="0"/>
              <a:t> </a:t>
            </a:r>
            <a:r>
              <a:rPr lang="en-US" sz="2400" dirty="0" err="1"/>
              <a:t>biror</a:t>
            </a:r>
            <a:r>
              <a:rPr lang="en-US" sz="2400" dirty="0"/>
              <a:t> </a:t>
            </a:r>
            <a:r>
              <a:rPr lang="en-US" sz="2400" dirty="0" err="1"/>
              <a:t>qismidan</a:t>
            </a:r>
            <a:r>
              <a:rPr lang="en-US" sz="2400" dirty="0"/>
              <a:t>, </a:t>
            </a:r>
            <a:r>
              <a:rPr lang="en-US" sz="2400" dirty="0" err="1"/>
              <a:t>ba’zan</a:t>
            </a:r>
            <a:r>
              <a:rPr lang="en-US" sz="2400" dirty="0"/>
              <a:t> </a:t>
            </a:r>
            <a:r>
              <a:rPr lang="en-US" sz="2400" dirty="0" err="1"/>
              <a:t>bo’sh</a:t>
            </a:r>
            <a:r>
              <a:rPr lang="en-US" sz="2400" dirty="0"/>
              <a:t> </a:t>
            </a:r>
            <a:r>
              <a:rPr lang="en-US" sz="2400" dirty="0" err="1"/>
              <a:t>to’plamdan</a:t>
            </a:r>
            <a:r>
              <a:rPr lang="en-US" sz="2400" dirty="0"/>
              <a:t> </a:t>
            </a:r>
            <a:r>
              <a:rPr lang="en-US" sz="2400" dirty="0" err="1"/>
              <a:t>iborat</a:t>
            </a:r>
            <a:r>
              <a:rPr lang="en-US" sz="2400" dirty="0"/>
              <a:t> </a:t>
            </a:r>
            <a:r>
              <a:rPr lang="en-US" sz="2400" dirty="0" err="1"/>
              <a:t>bo’ladi</a:t>
            </a:r>
            <a:r>
              <a:rPr lang="en-US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6205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7564" y="649356"/>
            <a:ext cx="9674087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500" dirty="0" err="1" smtClean="0"/>
              <a:t>Ta’rif</a:t>
            </a:r>
            <a:r>
              <a:rPr lang="en-US" sz="3500" dirty="0" smtClean="0"/>
              <a:t>. Agar F </a:t>
            </a:r>
            <a:r>
              <a:rPr lang="en-US" sz="3500" dirty="0" err="1" smtClean="0"/>
              <a:t>figuraga</a:t>
            </a:r>
            <a:r>
              <a:rPr lang="en-US" sz="3500" dirty="0" smtClean="0"/>
              <a:t> </a:t>
            </a:r>
            <a:r>
              <a:rPr lang="en-US" sz="3500" dirty="0" err="1" smtClean="0"/>
              <a:t>tegishli</a:t>
            </a:r>
            <a:r>
              <a:rPr lang="en-US" sz="3500" dirty="0" smtClean="0"/>
              <a:t> </a:t>
            </a:r>
            <a:r>
              <a:rPr lang="en-US" sz="3500" dirty="0" err="1" smtClean="0"/>
              <a:t>har</a:t>
            </a:r>
            <a:r>
              <a:rPr lang="en-US" sz="3500" dirty="0" smtClean="0"/>
              <a:t> </a:t>
            </a:r>
            <a:r>
              <a:rPr lang="en-US" sz="3500" dirty="0" err="1" smtClean="0"/>
              <a:t>bir</a:t>
            </a:r>
            <a:r>
              <a:rPr lang="en-US" sz="3500" dirty="0" smtClean="0"/>
              <a:t> </a:t>
            </a:r>
            <a:r>
              <a:rPr lang="en-US" sz="3500" dirty="0" err="1" smtClean="0"/>
              <a:t>nuqtaning</a:t>
            </a:r>
            <a:r>
              <a:rPr lang="en-US" sz="3500" dirty="0" smtClean="0"/>
              <a:t> </a:t>
            </a:r>
            <a:r>
              <a:rPr lang="en-US" sz="3500" dirty="0" err="1" smtClean="0"/>
              <a:t>koordinatalari</a:t>
            </a:r>
            <a:r>
              <a:rPr lang="en-US" sz="3500" dirty="0" smtClean="0"/>
              <a:t> F(x, y)=0 </a:t>
            </a:r>
            <a:r>
              <a:rPr lang="en-US" sz="3500" dirty="0" err="1" smtClean="0"/>
              <a:t>tenglamani</a:t>
            </a:r>
            <a:r>
              <a:rPr lang="en-US" sz="3500" dirty="0" smtClean="0"/>
              <a:t>   (</a:t>
            </a:r>
            <a:r>
              <a:rPr lang="en-US" sz="3500" dirty="0" err="1" smtClean="0"/>
              <a:t>tengsizlikni</a:t>
            </a:r>
            <a:r>
              <a:rPr lang="en-US" sz="3500" dirty="0" smtClean="0"/>
              <a:t>) </a:t>
            </a:r>
            <a:r>
              <a:rPr lang="en-US" sz="3500" dirty="0" err="1" smtClean="0"/>
              <a:t>qanoatlantirsa</a:t>
            </a:r>
            <a:r>
              <a:rPr lang="en-US" sz="3500" dirty="0" smtClean="0"/>
              <a:t>, </a:t>
            </a:r>
            <a:r>
              <a:rPr lang="en-US" sz="3600" dirty="0" smtClean="0"/>
              <a:t>F(</a:t>
            </a:r>
            <a:r>
              <a:rPr lang="en-US" sz="3600" dirty="0" err="1" smtClean="0"/>
              <a:t>x;y</a:t>
            </a:r>
            <a:r>
              <a:rPr lang="en-US" sz="3600" dirty="0" smtClean="0"/>
              <a:t>)v0)</a:t>
            </a:r>
            <a:r>
              <a:rPr lang="en-US" sz="3600" dirty="0" err="1" smtClean="0"/>
              <a:t>ga</a:t>
            </a:r>
            <a:r>
              <a:rPr lang="en-US" sz="3500" dirty="0" smtClean="0"/>
              <a:t> </a:t>
            </a:r>
            <a:r>
              <a:rPr lang="en-US" sz="3500" dirty="0" err="1" smtClean="0"/>
              <a:t>tegishli</a:t>
            </a:r>
            <a:r>
              <a:rPr lang="en-US" sz="3500" dirty="0" smtClean="0"/>
              <a:t> </a:t>
            </a:r>
            <a:r>
              <a:rPr lang="en-US" sz="3500" dirty="0" err="1" smtClean="0"/>
              <a:t>bo’lmagan</a:t>
            </a:r>
            <a:r>
              <a:rPr lang="en-US" sz="3500" dirty="0" smtClean="0"/>
              <a:t> (</a:t>
            </a:r>
            <a:r>
              <a:rPr lang="en-US" sz="3500" dirty="0" err="1" smtClean="0"/>
              <a:t>birorta</a:t>
            </a:r>
            <a:r>
              <a:rPr lang="en-US" sz="3500" dirty="0" smtClean="0"/>
              <a:t> ham) </a:t>
            </a:r>
            <a:r>
              <a:rPr lang="en-US" sz="3500" dirty="0" err="1" smtClean="0"/>
              <a:t>nuqtaning</a:t>
            </a:r>
            <a:r>
              <a:rPr lang="en-US" sz="3500" dirty="0" smtClean="0"/>
              <a:t> </a:t>
            </a:r>
            <a:r>
              <a:rPr lang="en-US" sz="3500" dirty="0" err="1" smtClean="0"/>
              <a:t>koordinatalari</a:t>
            </a:r>
            <a:r>
              <a:rPr lang="en-US" sz="3500" dirty="0" smtClean="0"/>
              <a:t> </a:t>
            </a:r>
            <a:r>
              <a:rPr lang="en-US" sz="3500" dirty="0" err="1" smtClean="0"/>
              <a:t>uni</a:t>
            </a:r>
            <a:r>
              <a:rPr lang="en-US" sz="3500" dirty="0" smtClean="0"/>
              <a:t> </a:t>
            </a:r>
            <a:r>
              <a:rPr lang="en-US" sz="3500" dirty="0" err="1" smtClean="0"/>
              <a:t>qanoatlantirmasa</a:t>
            </a:r>
            <a:r>
              <a:rPr lang="en-US" sz="3500" dirty="0" smtClean="0"/>
              <a:t>, </a:t>
            </a:r>
            <a:r>
              <a:rPr lang="en-US" sz="3500" dirty="0" err="1" smtClean="0"/>
              <a:t>bu</a:t>
            </a:r>
            <a:r>
              <a:rPr lang="en-US" sz="3500" dirty="0" smtClean="0"/>
              <a:t> </a:t>
            </a:r>
            <a:r>
              <a:rPr lang="en-US" sz="3500" dirty="0" err="1" smtClean="0"/>
              <a:t>tenglama</a:t>
            </a:r>
            <a:r>
              <a:rPr lang="en-US" sz="3500" dirty="0" smtClean="0"/>
              <a:t> (</a:t>
            </a:r>
            <a:r>
              <a:rPr lang="en-US" sz="3500" dirty="0" err="1" smtClean="0"/>
              <a:t>tengsizlik</a:t>
            </a:r>
            <a:r>
              <a:rPr lang="en-US" sz="3500" dirty="0" smtClean="0"/>
              <a:t>) </a:t>
            </a:r>
            <a:r>
              <a:rPr lang="en-US" sz="3500" dirty="0" err="1" smtClean="0"/>
              <a:t>figuraning</a:t>
            </a:r>
            <a:r>
              <a:rPr lang="en-US" sz="3500" dirty="0" smtClean="0"/>
              <a:t> </a:t>
            </a:r>
            <a:r>
              <a:rPr lang="en-US" sz="3500" dirty="0" err="1" smtClean="0"/>
              <a:t>tenglamasi</a:t>
            </a:r>
            <a:r>
              <a:rPr lang="en-US" sz="3500" dirty="0" smtClean="0"/>
              <a:t> (</a:t>
            </a:r>
            <a:r>
              <a:rPr lang="en-US" sz="3500" dirty="0" err="1" smtClean="0"/>
              <a:t>figurani</a:t>
            </a:r>
            <a:r>
              <a:rPr lang="en-US" sz="3500" dirty="0" smtClean="0"/>
              <a:t> </a:t>
            </a:r>
            <a:r>
              <a:rPr lang="en-US" sz="3500" dirty="0" err="1" smtClean="0"/>
              <a:t>aniqlovchi</a:t>
            </a:r>
            <a:r>
              <a:rPr lang="en-US" sz="3500" dirty="0" smtClean="0"/>
              <a:t> </a:t>
            </a:r>
            <a:r>
              <a:rPr lang="en-US" sz="3500" dirty="0" err="1" smtClean="0"/>
              <a:t>tengsizlik</a:t>
            </a:r>
            <a:r>
              <a:rPr lang="en-US" sz="3500" dirty="0" smtClean="0"/>
              <a:t>) deb </a:t>
            </a:r>
            <a:r>
              <a:rPr lang="en-US" sz="3500" dirty="0" err="1" smtClean="0"/>
              <a:t>ataladi</a:t>
            </a:r>
            <a:r>
              <a:rPr lang="en-US" sz="3500" dirty="0" smtClean="0"/>
              <a:t>. </a:t>
            </a:r>
          </a:p>
          <a:p>
            <a:r>
              <a:rPr lang="en-US" sz="3500" dirty="0" smtClean="0"/>
              <a:t>Agar </a:t>
            </a:r>
            <a:r>
              <a:rPr lang="en-US" sz="3500" dirty="0" err="1" smtClean="0"/>
              <a:t>figuraning</a:t>
            </a:r>
            <a:r>
              <a:rPr lang="en-US" sz="3500" dirty="0" smtClean="0"/>
              <a:t> </a:t>
            </a:r>
            <a:r>
              <a:rPr lang="en-US" sz="3500" dirty="0" err="1" smtClean="0"/>
              <a:t>tenglamasi</a:t>
            </a:r>
            <a:r>
              <a:rPr lang="en-US" sz="3500" dirty="0" smtClean="0"/>
              <a:t> (</a:t>
            </a:r>
            <a:r>
              <a:rPr lang="en-US" sz="3500" dirty="0" err="1" smtClean="0"/>
              <a:t>figurani</a:t>
            </a:r>
            <a:r>
              <a:rPr lang="en-US" sz="3500" dirty="0" smtClean="0"/>
              <a:t> </a:t>
            </a:r>
            <a:r>
              <a:rPr lang="en-US" sz="3500" dirty="0" err="1" smtClean="0"/>
              <a:t>aniqlovchi</a:t>
            </a:r>
            <a:r>
              <a:rPr lang="en-US" sz="3500" dirty="0" smtClean="0"/>
              <a:t> </a:t>
            </a:r>
            <a:r>
              <a:rPr lang="en-US" sz="3500" dirty="0" err="1" smtClean="0"/>
              <a:t>tengsizlik</a:t>
            </a:r>
            <a:r>
              <a:rPr lang="en-US" sz="3500" dirty="0" smtClean="0"/>
              <a:t>) </a:t>
            </a:r>
            <a:r>
              <a:rPr lang="en-US" sz="3500" dirty="0" err="1" smtClean="0"/>
              <a:t>ma’lum</a:t>
            </a:r>
            <a:r>
              <a:rPr lang="en-US" sz="3500" dirty="0" smtClean="0"/>
              <a:t> </a:t>
            </a:r>
            <a:r>
              <a:rPr lang="en-US" sz="3500" dirty="0" err="1" smtClean="0"/>
              <a:t>bo’lsa</a:t>
            </a:r>
            <a:r>
              <a:rPr lang="en-US" sz="3500" dirty="0" smtClean="0"/>
              <a:t>, </a:t>
            </a:r>
            <a:r>
              <a:rPr lang="en-US" sz="3500" dirty="0" err="1" smtClean="0"/>
              <a:t>tekislikning</a:t>
            </a:r>
            <a:r>
              <a:rPr lang="en-US" sz="3500" dirty="0" smtClean="0"/>
              <a:t> </a:t>
            </a:r>
            <a:r>
              <a:rPr lang="en-US" sz="3500" dirty="0" err="1" smtClean="0"/>
              <a:t>qanday</a:t>
            </a:r>
            <a:r>
              <a:rPr lang="en-US" sz="3500" dirty="0" smtClean="0"/>
              <a:t> </a:t>
            </a:r>
            <a:r>
              <a:rPr lang="en-US" sz="3500" dirty="0" err="1" smtClean="0"/>
              <a:t>nuqtasi</a:t>
            </a:r>
            <a:r>
              <a:rPr lang="en-US" sz="3500" dirty="0" smtClean="0"/>
              <a:t> </a:t>
            </a:r>
            <a:r>
              <a:rPr lang="en-US" sz="3500" dirty="0" err="1" smtClean="0"/>
              <a:t>shu</a:t>
            </a:r>
            <a:r>
              <a:rPr lang="en-US" sz="3500" dirty="0" smtClean="0"/>
              <a:t> </a:t>
            </a:r>
            <a:r>
              <a:rPr lang="en-US" sz="3500" dirty="0" err="1" smtClean="0"/>
              <a:t>figuraga</a:t>
            </a:r>
            <a:r>
              <a:rPr lang="en-US" sz="3500" dirty="0" smtClean="0"/>
              <a:t> </a:t>
            </a:r>
            <a:r>
              <a:rPr lang="en-US" sz="3500" dirty="0" err="1" smtClean="0"/>
              <a:t>tegishli</a:t>
            </a:r>
            <a:r>
              <a:rPr lang="en-US" sz="3500" dirty="0" smtClean="0"/>
              <a:t> </a:t>
            </a:r>
            <a:r>
              <a:rPr lang="en-US" sz="3500" dirty="0" err="1" smtClean="0"/>
              <a:t>yoki</a:t>
            </a:r>
            <a:r>
              <a:rPr lang="en-US" sz="3500" dirty="0" smtClean="0"/>
              <a:t> </a:t>
            </a:r>
            <a:r>
              <a:rPr lang="en-US" sz="3500" dirty="0" err="1" smtClean="0"/>
              <a:t>tegishli</a:t>
            </a:r>
            <a:r>
              <a:rPr lang="en-US" sz="3500" dirty="0" smtClean="0"/>
              <a:t> </a:t>
            </a:r>
            <a:r>
              <a:rPr lang="en-US" sz="3500" dirty="0" err="1" smtClean="0"/>
              <a:t>emasligi</a:t>
            </a:r>
            <a:r>
              <a:rPr lang="en-US" sz="3500" dirty="0" smtClean="0"/>
              <a:t> </a:t>
            </a:r>
            <a:r>
              <a:rPr lang="en-US" sz="3500" dirty="0" err="1" smtClean="0"/>
              <a:t>masalasini</a:t>
            </a:r>
            <a:r>
              <a:rPr lang="en-US" sz="3500" dirty="0" smtClean="0"/>
              <a:t> </a:t>
            </a:r>
            <a:r>
              <a:rPr lang="en-US" sz="3500" dirty="0" err="1" smtClean="0"/>
              <a:t>hal</a:t>
            </a:r>
            <a:r>
              <a:rPr lang="en-US" sz="3500" dirty="0" smtClean="0"/>
              <a:t> </a:t>
            </a:r>
            <a:r>
              <a:rPr lang="en-US" sz="3500" dirty="0" err="1" smtClean="0"/>
              <a:t>qilish</a:t>
            </a:r>
            <a:r>
              <a:rPr lang="en-US" sz="3500" dirty="0" smtClean="0"/>
              <a:t> </a:t>
            </a:r>
            <a:r>
              <a:rPr lang="en-US" sz="3500" dirty="0" err="1" smtClean="0"/>
              <a:t>mumkin</a:t>
            </a:r>
            <a:r>
              <a:rPr lang="en-US" sz="35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xmlns="" val="4043931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84569" y="477079"/>
            <a:ext cx="8002840" cy="3697356"/>
          </a:xfrm>
        </p:spPr>
        <p:txBody>
          <a:bodyPr/>
          <a:lstStyle/>
          <a:p>
            <a:r>
              <a:rPr lang="en-US" sz="2200" dirty="0" err="1"/>
              <a:t>Geometrik</a:t>
            </a:r>
            <a:r>
              <a:rPr lang="en-US" sz="2200" dirty="0"/>
              <a:t> </a:t>
            </a:r>
            <a:r>
              <a:rPr lang="en-US" sz="2200" dirty="0" err="1"/>
              <a:t>shakllarni</a:t>
            </a:r>
            <a:r>
              <a:rPr lang="en-US" sz="2200" dirty="0"/>
              <a:t> </a:t>
            </a:r>
            <a:r>
              <a:rPr lang="en-US" sz="2200" dirty="0" err="1"/>
              <a:t>koordinatalar</a:t>
            </a:r>
            <a:r>
              <a:rPr lang="en-US" sz="2200" dirty="0"/>
              <a:t> </a:t>
            </a:r>
            <a:r>
              <a:rPr lang="en-US" sz="2200" dirty="0" err="1"/>
              <a:t>metodi</a:t>
            </a:r>
            <a:r>
              <a:rPr lang="en-US" sz="2200" dirty="0"/>
              <a:t> </a:t>
            </a:r>
            <a:r>
              <a:rPr lang="en-US" sz="2200" dirty="0" err="1"/>
              <a:t>bilan</a:t>
            </a:r>
            <a:r>
              <a:rPr lang="en-US" sz="2200" dirty="0"/>
              <a:t> </a:t>
            </a:r>
            <a:r>
              <a:rPr lang="en-US" sz="2200" dirty="0" err="1"/>
              <a:t>o’rganishda</a:t>
            </a:r>
            <a:r>
              <a:rPr lang="en-US" sz="2200" dirty="0"/>
              <a:t> </a:t>
            </a:r>
            <a:r>
              <a:rPr lang="en-US" sz="2200" dirty="0" err="1"/>
              <a:t>ushbu</a:t>
            </a:r>
            <a:r>
              <a:rPr lang="en-US" sz="2200" dirty="0"/>
              <a:t> </a:t>
            </a:r>
            <a:r>
              <a:rPr lang="en-US" sz="2200" dirty="0" err="1"/>
              <a:t>ikkita</a:t>
            </a:r>
            <a:r>
              <a:rPr lang="en-US" sz="2200" dirty="0"/>
              <a:t> </a:t>
            </a:r>
            <a:r>
              <a:rPr lang="en-US" sz="2200" dirty="0" err="1"/>
              <a:t>masalaga</a:t>
            </a:r>
            <a:r>
              <a:rPr lang="en-US" sz="2200" dirty="0"/>
              <a:t> </a:t>
            </a:r>
            <a:r>
              <a:rPr lang="en-US" sz="2200" dirty="0" err="1"/>
              <a:t>amal</a:t>
            </a:r>
            <a:r>
              <a:rPr lang="en-US" sz="2200" dirty="0"/>
              <a:t> </a:t>
            </a:r>
            <a:r>
              <a:rPr lang="en-US" sz="2200" dirty="0" err="1"/>
              <a:t>qilinadi</a:t>
            </a:r>
            <a:r>
              <a:rPr lang="en-US" sz="2200" dirty="0"/>
              <a:t>:</a:t>
            </a:r>
          </a:p>
          <a:p>
            <a:r>
              <a:rPr lang="en-US" sz="2200" dirty="0"/>
              <a:t>1)	</a:t>
            </a:r>
            <a:r>
              <a:rPr lang="en-US" sz="2200" dirty="0" err="1"/>
              <a:t>Figura</a:t>
            </a:r>
            <a:r>
              <a:rPr lang="en-US" sz="2200" dirty="0"/>
              <a:t> </a:t>
            </a:r>
            <a:r>
              <a:rPr lang="en-US" sz="2200" dirty="0" err="1"/>
              <a:t>xossalari</a:t>
            </a:r>
            <a:r>
              <a:rPr lang="en-US" sz="2200" dirty="0"/>
              <a:t> </a:t>
            </a:r>
            <a:r>
              <a:rPr lang="en-US" sz="2200" dirty="0" err="1"/>
              <a:t>berilsa</a:t>
            </a:r>
            <a:r>
              <a:rPr lang="en-US" sz="2200" dirty="0"/>
              <a:t>, </a:t>
            </a:r>
            <a:r>
              <a:rPr lang="en-US" sz="2200" dirty="0" err="1"/>
              <a:t>bu</a:t>
            </a:r>
            <a:r>
              <a:rPr lang="en-US" sz="2200" dirty="0"/>
              <a:t> </a:t>
            </a:r>
            <a:r>
              <a:rPr lang="en-US" sz="2200" dirty="0" err="1"/>
              <a:t>figurani</a:t>
            </a:r>
            <a:r>
              <a:rPr lang="en-US" sz="2200" dirty="0"/>
              <a:t> </a:t>
            </a:r>
            <a:r>
              <a:rPr lang="en-US" sz="2200" dirty="0" err="1"/>
              <a:t>aniqlovchi</a:t>
            </a:r>
            <a:r>
              <a:rPr lang="en-US" sz="2200" dirty="0"/>
              <a:t> </a:t>
            </a:r>
            <a:r>
              <a:rPr lang="en-US" sz="2200" dirty="0" err="1"/>
              <a:t>analitik</a:t>
            </a:r>
            <a:r>
              <a:rPr lang="en-US" sz="2200" dirty="0"/>
              <a:t> </a:t>
            </a:r>
            <a:r>
              <a:rPr lang="en-US" sz="2200" dirty="0" err="1"/>
              <a:t>shart</a:t>
            </a:r>
            <a:r>
              <a:rPr lang="en-US" sz="2200" dirty="0"/>
              <a:t> </a:t>
            </a:r>
            <a:r>
              <a:rPr lang="en-US" sz="2200" dirty="0" err="1"/>
              <a:t>yoziladi</a:t>
            </a:r>
            <a:r>
              <a:rPr lang="en-US" sz="2200" dirty="0"/>
              <a:t>.</a:t>
            </a:r>
          </a:p>
          <a:p>
            <a:r>
              <a:rPr lang="en-US" sz="2200" dirty="0"/>
              <a:t>2)	Agar </a:t>
            </a:r>
            <a:r>
              <a:rPr lang="en-US" sz="2200" dirty="0" err="1"/>
              <a:t>figurani</a:t>
            </a:r>
            <a:r>
              <a:rPr lang="en-US" sz="2200" dirty="0"/>
              <a:t> </a:t>
            </a:r>
            <a:r>
              <a:rPr lang="en-US" sz="2200" dirty="0" err="1"/>
              <a:t>aniqlovchi</a:t>
            </a:r>
            <a:r>
              <a:rPr lang="en-US" sz="2200" dirty="0"/>
              <a:t> </a:t>
            </a:r>
            <a:r>
              <a:rPr lang="en-US" sz="2200" dirty="0" err="1"/>
              <a:t>analitik</a:t>
            </a:r>
            <a:r>
              <a:rPr lang="en-US" sz="2200" dirty="0"/>
              <a:t> </a:t>
            </a:r>
            <a:r>
              <a:rPr lang="en-US" sz="2200" dirty="0" err="1"/>
              <a:t>shartlar</a:t>
            </a:r>
            <a:r>
              <a:rPr lang="en-US" sz="2200" dirty="0"/>
              <a:t> </a:t>
            </a:r>
            <a:r>
              <a:rPr lang="en-US" sz="2200" dirty="0" err="1"/>
              <a:t>yozilsa</a:t>
            </a:r>
            <a:r>
              <a:rPr lang="en-US" sz="2200" dirty="0"/>
              <a:t>, </a:t>
            </a:r>
            <a:r>
              <a:rPr lang="en-US" sz="2200" dirty="0" err="1"/>
              <a:t>uning</a:t>
            </a:r>
            <a:r>
              <a:rPr lang="en-US" sz="2200" dirty="0"/>
              <a:t> </a:t>
            </a:r>
            <a:r>
              <a:rPr lang="en-US" sz="2200" dirty="0" err="1"/>
              <a:t>geometrik</a:t>
            </a:r>
            <a:r>
              <a:rPr lang="en-US" sz="2200" dirty="0"/>
              <a:t> </a:t>
            </a:r>
            <a:r>
              <a:rPr lang="en-US" sz="2200" dirty="0" err="1"/>
              <a:t>xossalari</a:t>
            </a:r>
            <a:r>
              <a:rPr lang="en-US" sz="2200" dirty="0"/>
              <a:t> </a:t>
            </a:r>
            <a:r>
              <a:rPr lang="en-US" sz="2200" dirty="0" err="1"/>
              <a:t>o’rganiladi</a:t>
            </a:r>
            <a:r>
              <a:rPr lang="en-US" sz="2200" dirty="0"/>
              <a:t>.</a:t>
            </a:r>
          </a:p>
          <a:p>
            <a:r>
              <a:rPr lang="en-US" sz="2200" dirty="0" err="1"/>
              <a:t>Birinchi</a:t>
            </a:r>
            <a:r>
              <a:rPr lang="en-US" sz="2200" dirty="0"/>
              <a:t> </a:t>
            </a:r>
            <a:r>
              <a:rPr lang="en-US" sz="2200" dirty="0" err="1"/>
              <a:t>muammoni</a:t>
            </a:r>
            <a:r>
              <a:rPr lang="en-US" sz="2200" dirty="0"/>
              <a:t> </a:t>
            </a:r>
            <a:r>
              <a:rPr lang="en-US" sz="2200" dirty="0" err="1"/>
              <a:t>yechuvchi</a:t>
            </a:r>
            <a:r>
              <a:rPr lang="en-US" sz="2200" dirty="0"/>
              <a:t> </a:t>
            </a:r>
            <a:r>
              <a:rPr lang="en-US" sz="2200" dirty="0" err="1"/>
              <a:t>masalani</a:t>
            </a:r>
            <a:r>
              <a:rPr lang="en-US" sz="2200" dirty="0"/>
              <a:t> </a:t>
            </a:r>
            <a:r>
              <a:rPr lang="en-US" sz="2200" dirty="0" err="1"/>
              <a:t>ko’rib</a:t>
            </a:r>
            <a:r>
              <a:rPr lang="en-US" sz="2200" dirty="0"/>
              <a:t> </a:t>
            </a:r>
            <a:r>
              <a:rPr lang="en-US" sz="2200" dirty="0" err="1"/>
              <a:t>chiqaylik</a:t>
            </a:r>
            <a:endParaRPr lang="en-US" sz="2200" dirty="0"/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645" y="3636820"/>
            <a:ext cx="4377982" cy="2763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39638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Tekislikda</a:t>
            </a:r>
            <a:r>
              <a:rPr lang="en-US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(0,e</a:t>
            </a:r>
            <a:r>
              <a:rPr lang="en-US" sz="1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en-US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,e</a:t>
            </a:r>
            <a:r>
              <a:rPr lang="en-US" sz="1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en-US" sz="3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affin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koordinatalar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sistemasi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berilgan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bo’lsin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b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x,y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larning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kamida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bittasini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o’z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ichiga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oluvchi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F(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x,y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ifoda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tekislikda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nechta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figuralarni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aniqlashga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imkon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beradi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                                   </a:t>
            </a:r>
            <a:b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</a:t>
            </a:r>
            <a:b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F1={N(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x,y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| F(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x,y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)=0}, (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koordinatalari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F(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x.y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)=0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tenglamani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qanoatlantiruvchi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barcha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nuqtalar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to’plami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);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6606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4814" y="451060"/>
            <a:ext cx="8082352" cy="2941498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/>
              <a:t>2. F2={  | F(</a:t>
            </a:r>
            <a:r>
              <a:rPr lang="en-US" sz="3500" dirty="0" err="1"/>
              <a:t>x,y</a:t>
            </a:r>
            <a:r>
              <a:rPr lang="en-US" sz="3500" dirty="0"/>
              <a:t>)&gt;0};</a:t>
            </a:r>
          </a:p>
          <a:p>
            <a:r>
              <a:rPr lang="en-US" sz="3500" dirty="0"/>
              <a:t>3. F3={  | F(</a:t>
            </a:r>
            <a:r>
              <a:rPr lang="en-US" sz="3500" dirty="0" err="1"/>
              <a:t>x,y</a:t>
            </a:r>
            <a:r>
              <a:rPr lang="en-US" sz="3500" dirty="0"/>
              <a:t>)&lt;0};</a:t>
            </a:r>
          </a:p>
          <a:p>
            <a:r>
              <a:rPr lang="en-US" sz="3500" dirty="0"/>
              <a:t>4. F4=  | F(</a:t>
            </a:r>
            <a:r>
              <a:rPr lang="en-US" sz="3500" dirty="0" err="1"/>
              <a:t>x,y</a:t>
            </a:r>
            <a:r>
              <a:rPr lang="en-US" sz="3500" dirty="0"/>
              <a:t>)0} =&gt; F4 = F1  F2;</a:t>
            </a:r>
          </a:p>
          <a:p>
            <a:r>
              <a:rPr lang="en-US" sz="3500" dirty="0"/>
              <a:t>5. F5={  | F(</a:t>
            </a:r>
            <a:r>
              <a:rPr lang="en-US" sz="3500" dirty="0" err="1"/>
              <a:t>x,y</a:t>
            </a:r>
            <a:r>
              <a:rPr lang="en-US" sz="3500" dirty="0"/>
              <a:t>)0} =&gt; F5 = F1  F3;</a:t>
            </a:r>
          </a:p>
          <a:p>
            <a:r>
              <a:rPr lang="en-US" sz="3500" dirty="0"/>
              <a:t>6. F6={  | F(</a:t>
            </a:r>
            <a:r>
              <a:rPr lang="en-US" sz="3500" dirty="0" err="1"/>
              <a:t>x,y</a:t>
            </a:r>
            <a:r>
              <a:rPr lang="en-US" sz="3500" dirty="0"/>
              <a:t>)0} =&gt; F6 = F2  F3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5502" y="3584714"/>
            <a:ext cx="72224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Misol</a:t>
            </a:r>
            <a:r>
              <a:rPr lang="en-US" dirty="0" smtClean="0"/>
              <a:t>: F(</a:t>
            </a:r>
            <a:r>
              <a:rPr lang="en-US" dirty="0" err="1" smtClean="0"/>
              <a:t>x,y</a:t>
            </a:r>
            <a:r>
              <a:rPr lang="en-US" dirty="0" smtClean="0"/>
              <a:t>) = y </a:t>
            </a:r>
            <a:r>
              <a:rPr lang="en-US" dirty="0" err="1" smtClean="0"/>
              <a:t>bo’lsin</a:t>
            </a:r>
            <a:r>
              <a:rPr lang="en-US" dirty="0" smtClean="0"/>
              <a:t>. U </a:t>
            </a:r>
            <a:r>
              <a:rPr lang="en-US" dirty="0" err="1" smtClean="0"/>
              <a:t>holda</a:t>
            </a:r>
            <a:r>
              <a:rPr lang="en-US" dirty="0" smtClean="0"/>
              <a:t>:</a:t>
            </a:r>
          </a:p>
          <a:p>
            <a:r>
              <a:rPr lang="en-US" dirty="0" smtClean="0"/>
              <a:t>F1={ N(</a:t>
            </a:r>
            <a:r>
              <a:rPr lang="en-US" dirty="0" err="1" smtClean="0"/>
              <a:t>xy</a:t>
            </a:r>
            <a:r>
              <a:rPr lang="en-US" dirty="0" smtClean="0"/>
              <a:t>)| y=0} -   </a:t>
            </a:r>
            <a:r>
              <a:rPr lang="en-US" dirty="0" err="1" smtClean="0"/>
              <a:t>absissa</a:t>
            </a:r>
            <a:r>
              <a:rPr lang="en-US" dirty="0" smtClean="0"/>
              <a:t> </a:t>
            </a:r>
            <a:r>
              <a:rPr lang="en-US" dirty="0" err="1" smtClean="0"/>
              <a:t>o’qi</a:t>
            </a:r>
            <a:r>
              <a:rPr lang="en-US" dirty="0" smtClean="0"/>
              <a:t>.</a:t>
            </a:r>
          </a:p>
          <a:p>
            <a:r>
              <a:rPr lang="en-US" dirty="0" smtClean="0"/>
              <a:t>F2={N(</a:t>
            </a:r>
            <a:r>
              <a:rPr lang="en-US" dirty="0" err="1" smtClean="0"/>
              <a:t>x;y</a:t>
            </a:r>
            <a:r>
              <a:rPr lang="en-US" dirty="0" smtClean="0"/>
              <a:t>)  | y&gt;0} -  </a:t>
            </a:r>
            <a:r>
              <a:rPr lang="en-US" dirty="0" err="1" smtClean="0"/>
              <a:t>ya’ni</a:t>
            </a:r>
            <a:r>
              <a:rPr lang="en-US" dirty="0" smtClean="0"/>
              <a:t>   </a:t>
            </a:r>
            <a:r>
              <a:rPr lang="en-US" dirty="0" err="1" smtClean="0"/>
              <a:t>o’qi</a:t>
            </a:r>
            <a:r>
              <a:rPr lang="en-US" dirty="0" smtClean="0"/>
              <a:t> </a:t>
            </a:r>
            <a:r>
              <a:rPr lang="en-US" dirty="0" err="1" smtClean="0"/>
              <a:t>kirmagan</a:t>
            </a:r>
            <a:r>
              <a:rPr lang="en-US" dirty="0" smtClean="0"/>
              <a:t> </a:t>
            </a:r>
            <a:r>
              <a:rPr lang="en-US" dirty="0" err="1" smtClean="0"/>
              <a:t>Oy</a:t>
            </a:r>
            <a:r>
              <a:rPr lang="en-US" dirty="0" smtClean="0"/>
              <a:t> </a:t>
            </a:r>
            <a:r>
              <a:rPr lang="en-US" dirty="0" err="1" smtClean="0"/>
              <a:t>oqini</a:t>
            </a:r>
            <a:r>
              <a:rPr lang="en-US" dirty="0" smtClean="0"/>
              <a:t> </a:t>
            </a:r>
            <a:r>
              <a:rPr lang="en-US" dirty="0" err="1" smtClean="0"/>
              <a:t>musbat</a:t>
            </a:r>
            <a:r>
              <a:rPr lang="en-US" dirty="0" smtClean="0"/>
              <a:t> </a:t>
            </a:r>
            <a:r>
              <a:rPr lang="en-US" dirty="0" err="1" smtClean="0"/>
              <a:t>qismini</a:t>
            </a:r>
            <a:r>
              <a:rPr lang="en-US" dirty="0" smtClean="0"/>
              <a:t> </a:t>
            </a:r>
            <a:r>
              <a:rPr lang="en-US" dirty="0" err="1" smtClean="0"/>
              <a:t>o’z</a:t>
            </a:r>
            <a:r>
              <a:rPr lang="en-US" dirty="0" smtClean="0"/>
              <a:t> </a:t>
            </a:r>
            <a:r>
              <a:rPr lang="en-US" dirty="0" err="1" smtClean="0"/>
              <a:t>ichiga</a:t>
            </a:r>
            <a:r>
              <a:rPr lang="en-US" dirty="0" smtClean="0"/>
              <a:t> </a:t>
            </a:r>
            <a:r>
              <a:rPr lang="en-US" dirty="0" err="1" smtClean="0"/>
              <a:t>olgan</a:t>
            </a:r>
            <a:r>
              <a:rPr lang="en-US" dirty="0" smtClean="0"/>
              <a:t> </a:t>
            </a:r>
            <a:r>
              <a:rPr lang="en-US" dirty="0" err="1" smtClean="0"/>
              <a:t>yarim</a:t>
            </a:r>
            <a:r>
              <a:rPr lang="en-US" dirty="0" smtClean="0"/>
              <a:t> </a:t>
            </a:r>
            <a:r>
              <a:rPr lang="en-US" dirty="0" err="1" smtClean="0"/>
              <a:t>tekislik</a:t>
            </a:r>
            <a:r>
              <a:rPr lang="en-US" dirty="0" smtClean="0"/>
              <a:t>.</a:t>
            </a:r>
          </a:p>
          <a:p>
            <a:r>
              <a:rPr lang="en-US" dirty="0" smtClean="0"/>
              <a:t>F3={N(</a:t>
            </a:r>
            <a:r>
              <a:rPr lang="en-US" dirty="0" err="1" smtClean="0"/>
              <a:t>x;y</a:t>
            </a:r>
            <a:r>
              <a:rPr lang="en-US" dirty="0" smtClean="0"/>
              <a:t>)  | y&lt;0} -   </a:t>
            </a:r>
            <a:r>
              <a:rPr lang="en-US" dirty="0" err="1" smtClean="0"/>
              <a:t>o’qi</a:t>
            </a:r>
            <a:r>
              <a:rPr lang="en-US" dirty="0" smtClean="0"/>
              <a:t> </a:t>
            </a:r>
            <a:r>
              <a:rPr lang="en-US" dirty="0" err="1" smtClean="0"/>
              <a:t>kirmagan</a:t>
            </a:r>
            <a:r>
              <a:rPr lang="en-US" dirty="0" smtClean="0"/>
              <a:t> </a:t>
            </a:r>
            <a:r>
              <a:rPr lang="en-US" dirty="0" err="1" smtClean="0"/>
              <a:t>Oy</a:t>
            </a:r>
            <a:r>
              <a:rPr lang="en-US" dirty="0" smtClean="0"/>
              <a:t> </a:t>
            </a:r>
            <a:r>
              <a:rPr lang="en-US" dirty="0" err="1" smtClean="0"/>
              <a:t>oqini</a:t>
            </a:r>
            <a:r>
              <a:rPr lang="en-US" dirty="0" smtClean="0"/>
              <a:t> </a:t>
            </a:r>
            <a:r>
              <a:rPr lang="en-US" dirty="0" err="1" smtClean="0"/>
              <a:t>manfiy</a:t>
            </a:r>
            <a:r>
              <a:rPr lang="en-US" dirty="0" smtClean="0"/>
              <a:t> </a:t>
            </a:r>
            <a:r>
              <a:rPr lang="en-US" dirty="0" err="1" smtClean="0"/>
              <a:t>qismini</a:t>
            </a:r>
            <a:r>
              <a:rPr lang="en-US" dirty="0" smtClean="0"/>
              <a:t> </a:t>
            </a:r>
            <a:r>
              <a:rPr lang="en-US" dirty="0" err="1" smtClean="0"/>
              <a:t>o’z</a:t>
            </a:r>
            <a:r>
              <a:rPr lang="en-US" dirty="0" smtClean="0"/>
              <a:t>  </a:t>
            </a:r>
            <a:r>
              <a:rPr lang="en-US" dirty="0" err="1" smtClean="0"/>
              <a:t>ichiga</a:t>
            </a:r>
            <a:r>
              <a:rPr lang="en-US" dirty="0" smtClean="0"/>
              <a:t> </a:t>
            </a:r>
            <a:r>
              <a:rPr lang="en-US" dirty="0" err="1" smtClean="0"/>
              <a:t>olgan</a:t>
            </a:r>
            <a:r>
              <a:rPr lang="en-US" dirty="0" smtClean="0"/>
              <a:t> </a:t>
            </a:r>
            <a:r>
              <a:rPr lang="en-US" dirty="0" err="1" smtClean="0"/>
              <a:t>yarim</a:t>
            </a:r>
            <a:r>
              <a:rPr lang="en-US" dirty="0" smtClean="0"/>
              <a:t> </a:t>
            </a:r>
            <a:r>
              <a:rPr lang="en-US" dirty="0" err="1" smtClean="0"/>
              <a:t>tekislik</a:t>
            </a:r>
            <a:r>
              <a:rPr lang="en-US" dirty="0" smtClean="0"/>
              <a:t>.</a:t>
            </a:r>
          </a:p>
          <a:p>
            <a:r>
              <a:rPr lang="en-US" dirty="0" smtClean="0"/>
              <a:t>F4={ N(</a:t>
            </a:r>
            <a:r>
              <a:rPr lang="en-US" dirty="0" err="1" smtClean="0"/>
              <a:t>x;y</a:t>
            </a:r>
            <a:r>
              <a:rPr lang="en-US" dirty="0" smtClean="0"/>
              <a:t>) | y0} -   </a:t>
            </a:r>
            <a:r>
              <a:rPr lang="en-US" dirty="0" err="1" smtClean="0"/>
              <a:t>o’qni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Oy</a:t>
            </a:r>
            <a:r>
              <a:rPr lang="en-US" dirty="0" smtClean="0"/>
              <a:t> </a:t>
            </a:r>
            <a:r>
              <a:rPr lang="en-US" dirty="0" err="1" smtClean="0"/>
              <a:t>oqini</a:t>
            </a:r>
            <a:r>
              <a:rPr lang="en-US" dirty="0" smtClean="0"/>
              <a:t> </a:t>
            </a:r>
            <a:r>
              <a:rPr lang="en-US" dirty="0" err="1" smtClean="0"/>
              <a:t>musbat</a:t>
            </a:r>
            <a:r>
              <a:rPr lang="en-US" dirty="0" smtClean="0"/>
              <a:t> </a:t>
            </a:r>
            <a:r>
              <a:rPr lang="en-US" dirty="0" err="1" smtClean="0"/>
              <a:t>qismini</a:t>
            </a:r>
            <a:r>
              <a:rPr lang="en-US" dirty="0" smtClean="0"/>
              <a:t> </a:t>
            </a:r>
            <a:r>
              <a:rPr lang="en-US" dirty="0" err="1" smtClean="0"/>
              <a:t>o’z</a:t>
            </a:r>
            <a:r>
              <a:rPr lang="en-US" dirty="0" smtClean="0"/>
              <a:t>  </a:t>
            </a:r>
            <a:r>
              <a:rPr lang="en-US" dirty="0" err="1" smtClean="0"/>
              <a:t>ichiga</a:t>
            </a:r>
            <a:r>
              <a:rPr lang="en-US" dirty="0" smtClean="0"/>
              <a:t> </a:t>
            </a:r>
            <a:r>
              <a:rPr lang="en-US" dirty="0" err="1" smtClean="0"/>
              <a:t>olgan</a:t>
            </a:r>
            <a:r>
              <a:rPr lang="en-US" dirty="0" smtClean="0"/>
              <a:t> </a:t>
            </a:r>
            <a:r>
              <a:rPr lang="en-US" dirty="0" err="1" smtClean="0"/>
              <a:t>yarim</a:t>
            </a:r>
            <a:r>
              <a:rPr lang="en-US" dirty="0" smtClean="0"/>
              <a:t> </a:t>
            </a:r>
            <a:r>
              <a:rPr lang="en-US" dirty="0" err="1" smtClean="0"/>
              <a:t>tekislik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5502" y="589303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F5={ N(</a:t>
            </a:r>
            <a:r>
              <a:rPr lang="en-US" dirty="0" err="1" smtClean="0"/>
              <a:t>x;y</a:t>
            </a:r>
            <a:r>
              <a:rPr lang="en-US" dirty="0" smtClean="0"/>
              <a:t>)| y0) -   </a:t>
            </a:r>
            <a:r>
              <a:rPr lang="en-US" dirty="0" err="1" smtClean="0"/>
              <a:t>o’qni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Oy</a:t>
            </a:r>
            <a:r>
              <a:rPr lang="en-US" dirty="0" smtClean="0"/>
              <a:t> </a:t>
            </a:r>
            <a:r>
              <a:rPr lang="en-US" dirty="0" err="1" smtClean="0"/>
              <a:t>oqini</a:t>
            </a:r>
            <a:r>
              <a:rPr lang="en-US" dirty="0" smtClean="0"/>
              <a:t> </a:t>
            </a:r>
            <a:r>
              <a:rPr lang="en-US" dirty="0" err="1" smtClean="0"/>
              <a:t>manfiy</a:t>
            </a:r>
            <a:r>
              <a:rPr lang="en-US" dirty="0" smtClean="0"/>
              <a:t> </a:t>
            </a:r>
            <a:r>
              <a:rPr lang="en-US" dirty="0" err="1" smtClean="0"/>
              <a:t>qismini</a:t>
            </a:r>
            <a:r>
              <a:rPr lang="en-US" dirty="0" smtClean="0"/>
              <a:t> </a:t>
            </a:r>
            <a:r>
              <a:rPr lang="en-US" dirty="0" err="1" smtClean="0"/>
              <a:t>o’z</a:t>
            </a:r>
            <a:r>
              <a:rPr lang="en-US" dirty="0" smtClean="0"/>
              <a:t>  </a:t>
            </a:r>
            <a:r>
              <a:rPr lang="en-US" dirty="0" err="1" smtClean="0"/>
              <a:t>ichiga</a:t>
            </a:r>
            <a:r>
              <a:rPr lang="en-US" dirty="0" smtClean="0"/>
              <a:t> </a:t>
            </a:r>
            <a:r>
              <a:rPr lang="en-US" dirty="0" err="1" smtClean="0"/>
              <a:t>olgan</a:t>
            </a:r>
            <a:r>
              <a:rPr lang="en-US" dirty="0" smtClean="0"/>
              <a:t> </a:t>
            </a:r>
            <a:r>
              <a:rPr lang="en-US" dirty="0" err="1" smtClean="0"/>
              <a:t>yarim</a:t>
            </a:r>
            <a:r>
              <a:rPr lang="en-US" dirty="0" smtClean="0"/>
              <a:t> </a:t>
            </a:r>
            <a:r>
              <a:rPr lang="en-US" dirty="0" err="1" smtClean="0"/>
              <a:t>tekislik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79812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Algebraik</a:t>
            </a:r>
            <a:r>
              <a:rPr lang="en-US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chiziq</a:t>
            </a:r>
            <a:r>
              <a:rPr lang="en-US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</a:t>
            </a:r>
            <a:r>
              <a:rPr lang="en-US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uning</a:t>
            </a:r>
            <a:r>
              <a:rPr lang="en-US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tartibi</a:t>
            </a:r>
            <a:r>
              <a:rPr lang="en-US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.</a:t>
            </a:r>
            <a:endParaRPr lang="ru-RU" sz="3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Ta’rif</a:t>
            </a:r>
            <a:r>
              <a:rPr lang="en-US" dirty="0"/>
              <a:t>. </a:t>
            </a:r>
            <a:r>
              <a:rPr lang="en-US" dirty="0" err="1"/>
              <a:t>Tekislikdagi</a:t>
            </a:r>
            <a:r>
              <a:rPr lang="en-US" dirty="0"/>
              <a:t> </a:t>
            </a:r>
            <a:r>
              <a:rPr lang="en-US" dirty="0" err="1"/>
              <a:t>biror</a:t>
            </a:r>
            <a:r>
              <a:rPr lang="en-US" dirty="0"/>
              <a:t> </a:t>
            </a:r>
            <a:r>
              <a:rPr lang="en-US" dirty="0" err="1"/>
              <a:t>affin</a:t>
            </a:r>
            <a:r>
              <a:rPr lang="en-US" dirty="0"/>
              <a:t> </a:t>
            </a:r>
            <a:r>
              <a:rPr lang="en-US" dirty="0" err="1"/>
              <a:t>koordinatalar</a:t>
            </a:r>
            <a:r>
              <a:rPr lang="en-US" dirty="0"/>
              <a:t> </a:t>
            </a:r>
            <a:r>
              <a:rPr lang="en-US" dirty="0" err="1"/>
              <a:t>sistemusida</a:t>
            </a:r>
            <a:r>
              <a:rPr lang="en-US" dirty="0"/>
              <a:t> F(</a:t>
            </a:r>
            <a:r>
              <a:rPr lang="en-US" dirty="0" err="1"/>
              <a:t>x,y</a:t>
            </a:r>
            <a:r>
              <a:rPr lang="en-US" dirty="0"/>
              <a:t>)=0 </a:t>
            </a:r>
            <a:r>
              <a:rPr lang="en-US" dirty="0" err="1"/>
              <a:t>tenglamaning</a:t>
            </a:r>
            <a:r>
              <a:rPr lang="en-US" dirty="0"/>
              <a:t> chap </a:t>
            </a:r>
            <a:r>
              <a:rPr lang="en-US" dirty="0" err="1"/>
              <a:t>tomoni</a:t>
            </a:r>
            <a:r>
              <a:rPr lang="en-US" dirty="0"/>
              <a:t>   </a:t>
            </a:r>
            <a:r>
              <a:rPr lang="en-US" dirty="0" err="1"/>
              <a:t>larga</a:t>
            </a:r>
            <a:r>
              <a:rPr lang="en-US" dirty="0"/>
              <a:t> </a:t>
            </a:r>
            <a:r>
              <a:rPr lang="en-US" dirty="0" err="1"/>
              <a:t>nisbatan</a:t>
            </a:r>
            <a:r>
              <a:rPr lang="en-US" dirty="0"/>
              <a:t> </a:t>
            </a:r>
            <a:r>
              <a:rPr lang="en-US" dirty="0" err="1"/>
              <a:t>algebraik</a:t>
            </a:r>
            <a:r>
              <a:rPr lang="en-US" dirty="0"/>
              <a:t> </a:t>
            </a:r>
            <a:r>
              <a:rPr lang="en-US" dirty="0" err="1"/>
              <a:t>ko’phad</a:t>
            </a:r>
            <a:r>
              <a:rPr lang="en-US" dirty="0"/>
              <a:t>, </a:t>
            </a:r>
            <a:r>
              <a:rPr lang="en-US" dirty="0" err="1"/>
              <a:t>ya’ni</a:t>
            </a:r>
            <a:r>
              <a:rPr lang="en-US" dirty="0"/>
              <a:t>   </a:t>
            </a:r>
            <a:r>
              <a:rPr lang="en-US" dirty="0" err="1"/>
              <a:t>ko’rinishdagi</a:t>
            </a:r>
            <a:r>
              <a:rPr lang="en-US" dirty="0"/>
              <a:t> </a:t>
            </a:r>
            <a:r>
              <a:rPr lang="en-US" dirty="0" err="1"/>
              <a:t>hadlarning</a:t>
            </a:r>
            <a:r>
              <a:rPr lang="en-US" dirty="0"/>
              <a:t> </a:t>
            </a:r>
            <a:r>
              <a:rPr lang="en-US" dirty="0" err="1"/>
              <a:t>algebraik</a:t>
            </a:r>
            <a:r>
              <a:rPr lang="en-US" dirty="0"/>
              <a:t> </a:t>
            </a:r>
            <a:r>
              <a:rPr lang="en-US" dirty="0" err="1"/>
              <a:t>yig’indisidan</a:t>
            </a:r>
            <a:r>
              <a:rPr lang="en-US" dirty="0"/>
              <a:t> </a:t>
            </a:r>
            <a:r>
              <a:rPr lang="en-US" dirty="0" err="1"/>
              <a:t>iborat</a:t>
            </a:r>
            <a:r>
              <a:rPr lang="en-US" dirty="0"/>
              <a:t> </a:t>
            </a:r>
            <a:r>
              <a:rPr lang="en-US" dirty="0" err="1"/>
              <a:t>bo’lsa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tenglama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aniqlanuvchi</a:t>
            </a:r>
            <a:r>
              <a:rPr lang="en-US" dirty="0"/>
              <a:t> </a:t>
            </a:r>
            <a:r>
              <a:rPr lang="en-US" dirty="0" err="1"/>
              <a:t>nuqtalar</a:t>
            </a:r>
            <a:r>
              <a:rPr lang="en-US" dirty="0"/>
              <a:t> </a:t>
            </a:r>
            <a:r>
              <a:rPr lang="en-US" dirty="0" err="1"/>
              <a:t>tuplami</a:t>
            </a:r>
            <a:r>
              <a:rPr lang="en-US" dirty="0"/>
              <a:t> </a:t>
            </a:r>
            <a:r>
              <a:rPr lang="en-US" dirty="0" err="1"/>
              <a:t>algebraik</a:t>
            </a:r>
            <a:r>
              <a:rPr lang="en-US" dirty="0"/>
              <a:t> </a:t>
            </a:r>
            <a:r>
              <a:rPr lang="en-US" dirty="0" err="1"/>
              <a:t>chiziq</a:t>
            </a:r>
            <a:r>
              <a:rPr lang="en-US" dirty="0"/>
              <a:t>, </a:t>
            </a:r>
            <a:r>
              <a:rPr lang="en-US" dirty="0" err="1"/>
              <a:t>tenglama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algebraik</a:t>
            </a:r>
            <a:r>
              <a:rPr lang="en-US" dirty="0"/>
              <a:t> </a:t>
            </a:r>
            <a:r>
              <a:rPr lang="en-US" dirty="0" err="1"/>
              <a:t>tenglama</a:t>
            </a:r>
            <a:r>
              <a:rPr lang="en-US" dirty="0"/>
              <a:t> </a:t>
            </a:r>
            <a:r>
              <a:rPr lang="en-US" dirty="0" err="1"/>
              <a:t>deyiladi</a:t>
            </a:r>
            <a:r>
              <a:rPr lang="en-US" dirty="0"/>
              <a:t>.</a:t>
            </a:r>
          </a:p>
          <a:p>
            <a:r>
              <a:rPr lang="en-US" dirty="0"/>
              <a:t>  </a:t>
            </a:r>
            <a:r>
              <a:rPr lang="en-US" dirty="0" err="1"/>
              <a:t>bo’lib</a:t>
            </a:r>
            <a:r>
              <a:rPr lang="en-US" dirty="0"/>
              <a:t>  </a:t>
            </a:r>
            <a:r>
              <a:rPr lang="en-US" dirty="0" err="1"/>
              <a:t>lar</a:t>
            </a:r>
            <a:r>
              <a:rPr lang="en-US" dirty="0"/>
              <a:t> </a:t>
            </a:r>
            <a:r>
              <a:rPr lang="en-US" dirty="0" err="1"/>
              <a:t>manfiy</a:t>
            </a:r>
            <a:r>
              <a:rPr lang="en-US" dirty="0"/>
              <a:t> </a:t>
            </a:r>
            <a:r>
              <a:rPr lang="en-US" dirty="0" err="1"/>
              <a:t>bo’lmagan</a:t>
            </a:r>
            <a:r>
              <a:rPr lang="en-US" dirty="0"/>
              <a:t> </a:t>
            </a:r>
            <a:r>
              <a:rPr lang="en-US" dirty="0" err="1"/>
              <a:t>butun</a:t>
            </a:r>
            <a:r>
              <a:rPr lang="en-US" dirty="0"/>
              <a:t> </a:t>
            </a:r>
            <a:r>
              <a:rPr lang="en-US" dirty="0" err="1"/>
              <a:t>sonlar</a:t>
            </a:r>
            <a:r>
              <a:rPr lang="en-US" dirty="0"/>
              <a:t> </a:t>
            </a:r>
            <a:r>
              <a:rPr lang="en-US" dirty="0" err="1"/>
              <a:t>bo’lib</a:t>
            </a:r>
            <a:r>
              <a:rPr lang="en-US" dirty="0"/>
              <a:t>   son    </a:t>
            </a:r>
            <a:r>
              <a:rPr lang="en-US" dirty="0" err="1"/>
              <a:t>hadning</a:t>
            </a:r>
            <a:r>
              <a:rPr lang="en-US" dirty="0"/>
              <a:t> </a:t>
            </a:r>
            <a:r>
              <a:rPr lang="en-US" dirty="0" err="1"/>
              <a:t>darajasi</a:t>
            </a:r>
            <a:r>
              <a:rPr lang="en-US" dirty="0"/>
              <a:t> </a:t>
            </a:r>
            <a:r>
              <a:rPr lang="en-US" dirty="0" err="1"/>
              <a:t>deyiladi</a:t>
            </a:r>
            <a:r>
              <a:rPr lang="en-US" dirty="0"/>
              <a:t>.   </a:t>
            </a:r>
            <a:r>
              <a:rPr lang="en-US" dirty="0" err="1"/>
              <a:t>darajalar</a:t>
            </a:r>
            <a:r>
              <a:rPr lang="en-US" dirty="0"/>
              <a:t> </a:t>
            </a:r>
            <a:r>
              <a:rPr lang="en-US" dirty="0" err="1"/>
              <a:t>yig’indisining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</a:t>
            </a:r>
            <a:r>
              <a:rPr lang="en-US" dirty="0" err="1"/>
              <a:t>qiymati</a:t>
            </a:r>
            <a:r>
              <a:rPr lang="en-US" dirty="0"/>
              <a:t> F(</a:t>
            </a:r>
            <a:r>
              <a:rPr lang="en-US" dirty="0" err="1"/>
              <a:t>x,y</a:t>
            </a:r>
            <a:r>
              <a:rPr lang="en-US" dirty="0"/>
              <a:t>) </a:t>
            </a:r>
            <a:r>
              <a:rPr lang="en-US" dirty="0" err="1"/>
              <a:t>ko’phad</a:t>
            </a:r>
            <a:r>
              <a:rPr lang="en-US" dirty="0"/>
              <a:t> </a:t>
            </a:r>
            <a:r>
              <a:rPr lang="en-US" dirty="0" err="1"/>
              <a:t>darajasi</a:t>
            </a:r>
            <a:r>
              <a:rPr lang="en-US" dirty="0"/>
              <a:t> </a:t>
            </a:r>
            <a:r>
              <a:rPr lang="en-US" dirty="0" err="1"/>
              <a:t>deyiladi</a:t>
            </a:r>
            <a:r>
              <a:rPr lang="en-US" dirty="0"/>
              <a:t>.</a:t>
            </a:r>
          </a:p>
          <a:p>
            <a:r>
              <a:rPr lang="en-US" dirty="0"/>
              <a:t>Shu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vaqtda</a:t>
            </a:r>
            <a:endParaRPr lang="en-US" dirty="0"/>
          </a:p>
          <a:p>
            <a:r>
              <a:rPr lang="en-US" dirty="0"/>
              <a:t>F(</a:t>
            </a:r>
            <a:r>
              <a:rPr lang="en-US" dirty="0" err="1"/>
              <a:t>x,y</a:t>
            </a:r>
            <a:r>
              <a:rPr lang="en-US" dirty="0"/>
              <a:t>) = 0						</a:t>
            </a:r>
          </a:p>
          <a:p>
            <a:r>
              <a:rPr lang="en-US" dirty="0" err="1"/>
              <a:t>tenglamaning</a:t>
            </a:r>
            <a:r>
              <a:rPr lang="en-US" dirty="0"/>
              <a:t> ham </a:t>
            </a:r>
            <a:r>
              <a:rPr lang="en-US" dirty="0" err="1"/>
              <a:t>darajasi</a:t>
            </a:r>
            <a:r>
              <a:rPr lang="en-US" dirty="0"/>
              <a:t> </a:t>
            </a:r>
            <a:r>
              <a:rPr lang="en-US" dirty="0" err="1"/>
              <a:t>deyiladi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daraja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tenglama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aniqlangan</a:t>
            </a:r>
            <a:r>
              <a:rPr lang="en-US" dirty="0"/>
              <a:t> </a:t>
            </a:r>
            <a:r>
              <a:rPr lang="en-US" dirty="0" err="1"/>
              <a:t>chiziq</a:t>
            </a:r>
            <a:r>
              <a:rPr lang="en-US" dirty="0"/>
              <a:t> </a:t>
            </a:r>
            <a:r>
              <a:rPr lang="en-US" dirty="0" err="1"/>
              <a:t>tartibi</a:t>
            </a:r>
            <a:r>
              <a:rPr lang="en-US" dirty="0"/>
              <a:t> deb ham </a:t>
            </a:r>
            <a:r>
              <a:rPr lang="en-US" dirty="0" err="1"/>
              <a:t>yuritiladi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56784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To’g’ri</a:t>
            </a:r>
            <a:r>
              <a:rPr lang="en-US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chiziqning</a:t>
            </a:r>
            <a:r>
              <a:rPr lang="en-US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turli</a:t>
            </a:r>
            <a:r>
              <a:rPr lang="en-US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tenglamalari</a:t>
            </a:r>
            <a:endParaRPr lang="ru-RU" sz="3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To’g’ri</a:t>
            </a:r>
            <a:r>
              <a:rPr lang="en-US" dirty="0"/>
              <a:t> </a:t>
            </a:r>
            <a:r>
              <a:rPr lang="en-US" dirty="0" err="1"/>
              <a:t>chiziqqa</a:t>
            </a:r>
            <a:r>
              <a:rPr lang="en-US" dirty="0"/>
              <a:t> parallel </a:t>
            </a:r>
            <a:r>
              <a:rPr lang="en-US" dirty="0" err="1"/>
              <a:t>bo’lgan</a:t>
            </a:r>
            <a:r>
              <a:rPr lang="en-US" dirty="0"/>
              <a:t> </a:t>
            </a:r>
            <a:r>
              <a:rPr lang="en-US" dirty="0" err="1"/>
              <a:t>ixtiyoriy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 </a:t>
            </a:r>
            <a:r>
              <a:rPr lang="en-US" dirty="0" err="1"/>
              <a:t>bo’lmagan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to’g’ri</a:t>
            </a:r>
            <a:r>
              <a:rPr lang="en-US" dirty="0"/>
              <a:t> </a:t>
            </a:r>
            <a:r>
              <a:rPr lang="en-US" dirty="0" err="1"/>
              <a:t>chiziqning</a:t>
            </a:r>
            <a:r>
              <a:rPr lang="en-US" dirty="0"/>
              <a:t>  </a:t>
            </a:r>
            <a:r>
              <a:rPr lang="en-US" dirty="0" err="1"/>
              <a:t>yo’naltiruvchi</a:t>
            </a:r>
            <a:r>
              <a:rPr lang="en-US" dirty="0"/>
              <a:t> </a:t>
            </a:r>
            <a:r>
              <a:rPr lang="en-US" dirty="0" err="1"/>
              <a:t>vektori</a:t>
            </a:r>
            <a:r>
              <a:rPr lang="en-US" dirty="0"/>
              <a:t> </a:t>
            </a:r>
            <a:r>
              <a:rPr lang="en-US" dirty="0" err="1"/>
              <a:t>deyiladi</a:t>
            </a:r>
            <a:r>
              <a:rPr lang="en-US" dirty="0"/>
              <a:t>.</a:t>
            </a:r>
          </a:p>
          <a:p>
            <a:r>
              <a:rPr lang="en-US" dirty="0"/>
              <a:t>a) </a:t>
            </a:r>
            <a:r>
              <a:rPr lang="en-US" dirty="0" err="1"/>
              <a:t>bitta</a:t>
            </a:r>
            <a:r>
              <a:rPr lang="en-US" dirty="0"/>
              <a:t> </a:t>
            </a:r>
            <a:r>
              <a:rPr lang="en-US" dirty="0" err="1"/>
              <a:t>nuqtasi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yo’naltiruvchi</a:t>
            </a:r>
            <a:r>
              <a:rPr lang="en-US" dirty="0"/>
              <a:t> </a:t>
            </a:r>
            <a:r>
              <a:rPr lang="en-US" dirty="0" err="1"/>
              <a:t>vektori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berilgan</a:t>
            </a:r>
            <a:r>
              <a:rPr lang="en-US" dirty="0"/>
              <a:t> </a:t>
            </a:r>
            <a:r>
              <a:rPr lang="en-US" dirty="0" err="1"/>
              <a:t>to’g’ri</a:t>
            </a:r>
            <a:r>
              <a:rPr lang="en-US" dirty="0"/>
              <a:t> </a:t>
            </a:r>
            <a:r>
              <a:rPr lang="en-US" dirty="0" err="1"/>
              <a:t>chiziq</a:t>
            </a:r>
            <a:r>
              <a:rPr lang="en-US" dirty="0"/>
              <a:t> </a:t>
            </a:r>
            <a:r>
              <a:rPr lang="en-US" dirty="0" err="1"/>
              <a:t>tenglamasi</a:t>
            </a:r>
            <a:r>
              <a:rPr lang="en-US" dirty="0"/>
              <a:t>.</a:t>
            </a:r>
          </a:p>
          <a:p>
            <a:r>
              <a:rPr lang="en-US" dirty="0" err="1"/>
              <a:t>Tekislikdagi</a:t>
            </a:r>
            <a:r>
              <a:rPr lang="en-US" dirty="0"/>
              <a:t> </a:t>
            </a:r>
            <a:r>
              <a:rPr lang="en-US" dirty="0" err="1"/>
              <a:t>affin</a:t>
            </a:r>
            <a:r>
              <a:rPr lang="en-US" dirty="0"/>
              <a:t> </a:t>
            </a:r>
            <a:r>
              <a:rPr lang="en-US" dirty="0" err="1"/>
              <a:t>koordinatalar</a:t>
            </a:r>
            <a:r>
              <a:rPr lang="en-US" dirty="0"/>
              <a:t> </a:t>
            </a:r>
            <a:r>
              <a:rPr lang="en-US" dirty="0" err="1"/>
              <a:t>sistemasi</a:t>
            </a:r>
            <a:r>
              <a:rPr lang="en-US" dirty="0"/>
              <a:t> (</a:t>
            </a:r>
            <a:r>
              <a:rPr lang="en-US" dirty="0" smtClean="0"/>
              <a:t>0,e</a:t>
            </a:r>
            <a:r>
              <a:rPr lang="en-US" sz="1000" dirty="0" smtClean="0"/>
              <a:t>1</a:t>
            </a:r>
            <a:r>
              <a:rPr lang="en-US" dirty="0" smtClean="0"/>
              <a:t>,e</a:t>
            </a:r>
            <a:r>
              <a:rPr lang="en-US" sz="1000" dirty="0" smtClean="0"/>
              <a:t>2</a:t>
            </a:r>
            <a:r>
              <a:rPr lang="en-US" dirty="0" smtClean="0"/>
              <a:t>) </a:t>
            </a:r>
            <a:r>
              <a:rPr lang="en-US" dirty="0" err="1"/>
              <a:t>berilgan</a:t>
            </a:r>
            <a:r>
              <a:rPr lang="en-US" dirty="0"/>
              <a:t> </a:t>
            </a:r>
            <a:r>
              <a:rPr lang="en-US" dirty="0" err="1"/>
              <a:t>bo’lsin</a:t>
            </a:r>
            <a:r>
              <a:rPr lang="en-US" dirty="0"/>
              <a:t>. </a:t>
            </a:r>
            <a:r>
              <a:rPr lang="en-US" dirty="0" err="1" smtClean="0"/>
              <a:t>Tekislikdagi</a:t>
            </a:r>
            <a:r>
              <a:rPr lang="en-US" dirty="0" smtClean="0"/>
              <a:t> d   </a:t>
            </a:r>
            <a:r>
              <a:rPr lang="en-US" dirty="0" err="1"/>
              <a:t>to’g’ri</a:t>
            </a:r>
            <a:r>
              <a:rPr lang="en-US" dirty="0"/>
              <a:t> </a:t>
            </a:r>
            <a:r>
              <a:rPr lang="en-US" dirty="0" err="1"/>
              <a:t>chiziq</a:t>
            </a:r>
            <a:r>
              <a:rPr lang="en-US" dirty="0"/>
              <a:t> </a:t>
            </a:r>
            <a:r>
              <a:rPr lang="en-US" dirty="0" err="1"/>
              <a:t>o’zining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en-US" sz="1000" dirty="0" smtClean="0"/>
              <a:t>o</a:t>
            </a:r>
            <a:r>
              <a:rPr lang="en-US" dirty="0" smtClean="0"/>
              <a:t>(</a:t>
            </a:r>
            <a:r>
              <a:rPr lang="en-US" dirty="0" err="1" smtClean="0"/>
              <a:t>x</a:t>
            </a:r>
            <a:r>
              <a:rPr lang="en-US" sz="1000" dirty="0" err="1" smtClean="0"/>
              <a:t>o</a:t>
            </a:r>
            <a:r>
              <a:rPr lang="en-US" dirty="0" err="1" smtClean="0"/>
              <a:t>,y</a:t>
            </a:r>
            <a:r>
              <a:rPr lang="en-US" sz="1000" dirty="0" err="1" smtClean="0"/>
              <a:t>o</a:t>
            </a:r>
            <a:r>
              <a:rPr lang="en-US" dirty="0" smtClean="0"/>
              <a:t>)  </a:t>
            </a:r>
            <a:r>
              <a:rPr lang="en-US" dirty="0" err="1"/>
              <a:t>nuqtasi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 smtClean="0"/>
              <a:t>yo’naltiruvchi</a:t>
            </a:r>
            <a:r>
              <a:rPr lang="en-US" dirty="0" smtClean="0"/>
              <a:t> a(a</a:t>
            </a:r>
            <a:r>
              <a:rPr lang="en-US" sz="1000" dirty="0" smtClean="0"/>
              <a:t>1</a:t>
            </a:r>
            <a:r>
              <a:rPr lang="en-US" dirty="0" smtClean="0"/>
              <a:t>,a</a:t>
            </a:r>
            <a:r>
              <a:rPr lang="en-US" sz="1000" dirty="0" smtClean="0"/>
              <a:t>2</a:t>
            </a:r>
            <a:r>
              <a:rPr lang="en-US" dirty="0" smtClean="0"/>
              <a:t>)   </a:t>
            </a:r>
            <a:r>
              <a:rPr lang="en-US" dirty="0" err="1"/>
              <a:t>vektorining</a:t>
            </a:r>
            <a:r>
              <a:rPr lang="en-US" dirty="0"/>
              <a:t> </a:t>
            </a:r>
            <a:r>
              <a:rPr lang="en-US" dirty="0" err="1"/>
              <a:t>berilishi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 smtClean="0"/>
              <a:t>to’liq</a:t>
            </a:r>
            <a:r>
              <a:rPr lang="en-US" dirty="0" smtClean="0"/>
              <a:t> </a:t>
            </a:r>
            <a:r>
              <a:rPr lang="en-US" dirty="0" err="1"/>
              <a:t>aniqlanadi</a:t>
            </a:r>
            <a:r>
              <a:rPr lang="en-US" dirty="0"/>
              <a:t>. </a:t>
            </a:r>
          </a:p>
          <a:p>
            <a:r>
              <a:rPr lang="en-US" dirty="0"/>
              <a:t> </a:t>
            </a:r>
            <a:r>
              <a:rPr lang="en-US" dirty="0" smtClean="0"/>
              <a:t>d </a:t>
            </a:r>
            <a:r>
              <a:rPr lang="en-US" dirty="0" err="1"/>
              <a:t>to’g’ri</a:t>
            </a:r>
            <a:r>
              <a:rPr lang="en-US" dirty="0"/>
              <a:t> </a:t>
            </a:r>
            <a:r>
              <a:rPr lang="en-US" dirty="0" err="1"/>
              <a:t>chiziq</a:t>
            </a:r>
            <a:r>
              <a:rPr lang="en-US" dirty="0"/>
              <a:t> </a:t>
            </a:r>
            <a:r>
              <a:rPr lang="en-US" dirty="0" err="1"/>
              <a:t>tenglamasini</a:t>
            </a:r>
            <a:r>
              <a:rPr lang="en-US" dirty="0"/>
              <a:t> </a:t>
            </a:r>
            <a:r>
              <a:rPr lang="en-US" dirty="0" err="1"/>
              <a:t>yozaylik</a:t>
            </a:r>
            <a:r>
              <a:rPr lang="en-US" dirty="0"/>
              <a:t>, </a:t>
            </a:r>
            <a:r>
              <a:rPr lang="en-US" dirty="0" err="1"/>
              <a:t>ma’lumki</a:t>
            </a:r>
            <a:r>
              <a:rPr lang="en-US" dirty="0"/>
              <a:t> </a:t>
            </a:r>
            <a:r>
              <a:rPr lang="en-US" dirty="0" err="1"/>
              <a:t>tekislikdagi</a:t>
            </a:r>
            <a:r>
              <a:rPr lang="en-US" dirty="0"/>
              <a:t> </a:t>
            </a:r>
            <a:r>
              <a:rPr lang="en-US" dirty="0" err="1"/>
              <a:t>biror</a:t>
            </a:r>
            <a:r>
              <a:rPr lang="en-US" dirty="0"/>
              <a:t> </a:t>
            </a:r>
            <a:r>
              <a:rPr lang="en-US" dirty="0" smtClean="0"/>
              <a:t>N(</a:t>
            </a:r>
            <a:r>
              <a:rPr lang="en-US" dirty="0" err="1" smtClean="0"/>
              <a:t>x,y</a:t>
            </a:r>
            <a:r>
              <a:rPr lang="en-US" dirty="0" smtClean="0"/>
              <a:t>)  </a:t>
            </a:r>
            <a:r>
              <a:rPr lang="en-US" dirty="0" err="1" smtClean="0"/>
              <a:t>nuqta</a:t>
            </a:r>
            <a:r>
              <a:rPr lang="en-US" dirty="0" smtClean="0"/>
              <a:t> d  </a:t>
            </a:r>
            <a:r>
              <a:rPr lang="en-US" dirty="0" err="1"/>
              <a:t>to’g’ri</a:t>
            </a:r>
            <a:r>
              <a:rPr lang="en-US" dirty="0"/>
              <a:t> </a:t>
            </a:r>
            <a:r>
              <a:rPr lang="en-US" dirty="0" err="1"/>
              <a:t>chiziqda</a:t>
            </a:r>
            <a:r>
              <a:rPr lang="en-US" dirty="0"/>
              <a:t> </a:t>
            </a:r>
            <a:r>
              <a:rPr lang="en-US" dirty="0" err="1"/>
              <a:t>yotishi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 smtClean="0"/>
              <a:t>M</a:t>
            </a:r>
            <a:r>
              <a:rPr lang="en-US" sz="1000" dirty="0" err="1" smtClean="0"/>
              <a:t>o</a:t>
            </a:r>
            <a:r>
              <a:rPr lang="en-US" dirty="0" err="1" smtClean="0"/>
              <a:t>N</a:t>
            </a:r>
            <a:r>
              <a:rPr lang="en-US" dirty="0" smtClean="0"/>
              <a:t> vector a   </a:t>
            </a:r>
            <a:r>
              <a:rPr lang="en-US" dirty="0" err="1"/>
              <a:t>vektorga</a:t>
            </a:r>
            <a:r>
              <a:rPr lang="en-US" dirty="0"/>
              <a:t> </a:t>
            </a:r>
            <a:r>
              <a:rPr lang="en-US" dirty="0" err="1"/>
              <a:t>kollinear</a:t>
            </a:r>
            <a:r>
              <a:rPr lang="en-US" dirty="0"/>
              <a:t> </a:t>
            </a:r>
            <a:r>
              <a:rPr lang="en-US" dirty="0" err="1"/>
              <a:t>bo’lishi</a:t>
            </a:r>
            <a:r>
              <a:rPr lang="en-US" dirty="0"/>
              <a:t> </a:t>
            </a:r>
            <a:r>
              <a:rPr lang="en-US" dirty="0" err="1"/>
              <a:t>zarur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yetarlidir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  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168348" y="4585252"/>
            <a:ext cx="1987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215270" y="4585252"/>
            <a:ext cx="2650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752" y="5247859"/>
            <a:ext cx="7735377" cy="371061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752" y="5707237"/>
            <a:ext cx="7543062" cy="56431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9027181" y="6281526"/>
            <a:ext cx="16106843" cy="57647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5755" y="6236456"/>
            <a:ext cx="11129115" cy="398318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316016" y="6265442"/>
            <a:ext cx="39517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haqiqiy</a:t>
            </a:r>
            <a:r>
              <a:rPr lang="en-US" dirty="0" smtClean="0"/>
              <a:t> </a:t>
            </a:r>
            <a:r>
              <a:rPr lang="en-US" dirty="0" err="1" smtClean="0"/>
              <a:t>sonni</a:t>
            </a:r>
            <a:r>
              <a:rPr lang="en-US" dirty="0" smtClean="0"/>
              <a:t> </a:t>
            </a:r>
            <a:r>
              <a:rPr lang="en-US" dirty="0" err="1" smtClean="0"/>
              <a:t>parametr</a:t>
            </a:r>
            <a:r>
              <a:rPr lang="en-US" dirty="0" smtClean="0"/>
              <a:t> deb </a:t>
            </a:r>
            <a:r>
              <a:rPr lang="en-US" dirty="0" err="1" smtClean="0"/>
              <a:t>aytiladi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7543613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</TotalTime>
  <Words>711</Words>
  <Application>Microsoft Office PowerPoint</Application>
  <PresentationFormat>Произвольный</PresentationFormat>
  <Paragraphs>60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Грань</vt:lpstr>
      <vt:lpstr>Mavzu: Algebraik chiziq va uning tartibi. Tekislikda to’g’ri chiziqning turli tenglamalari.</vt:lpstr>
      <vt:lpstr>Слайд 2</vt:lpstr>
      <vt:lpstr>Koordinatalarni bog’lovchi tenglama va tengsizliklarning geometrik ma’nosi.</vt:lpstr>
      <vt:lpstr>Слайд 4</vt:lpstr>
      <vt:lpstr>Слайд 5</vt:lpstr>
      <vt:lpstr>Tekislikda (0,e1,e2) affin koordinatalar sistemasi berilgan bo’lsin. x,y larning kamida bittasini o’z ichiga oluvchi F(x,y) ifoda tekislikda bir nechta figuralarni aniqlashga imkon beradi.                                           1. F1={N(x,y) | F(x,y)=0}, (koordinatalari F(x.y)=0 tenglamani qanoatlantiruvchi barcha nuqtalar to’plami); </vt:lpstr>
      <vt:lpstr>Слайд 7</vt:lpstr>
      <vt:lpstr>Algebraik  chiziq  va  uning tartibi .</vt:lpstr>
      <vt:lpstr>To’g’ri chiziqning turli tenglamalari</vt:lpstr>
      <vt:lpstr>Слайд 10</vt:lpstr>
      <vt:lpstr>Слайд 11</vt:lpstr>
      <vt:lpstr>1-masala. M0(1,-3) nuqtadan o’tuvchi  (2,-5) vektorga perallel to’g’ri chiziq tenglamasini yozing.  Yechish yuqoridagi formuladan foydalanamiz.</vt:lpstr>
      <vt:lpstr>Слайд 13</vt:lpstr>
      <vt:lpstr>Слайд 14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Algebraik chiziq va uning tartibi. Tekislikda to’g’ri chiziqning turli tenglamalari.</dc:title>
  <dc:creator>Bahrombek</dc:creator>
  <cp:lastModifiedBy>User</cp:lastModifiedBy>
  <cp:revision>17</cp:revision>
  <dcterms:created xsi:type="dcterms:W3CDTF">2016-04-22T07:55:26Z</dcterms:created>
  <dcterms:modified xsi:type="dcterms:W3CDTF">2016-05-17T00:46:03Z</dcterms:modified>
</cp:coreProperties>
</file>