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handoutMasterIdLst>
    <p:handoutMasterId r:id="rId17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68" r:id="rId14"/>
    <p:sldId id="269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6169A0-ADD1-4EC2-ACE2-8A9C57CE524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44BBFF-44FB-4CD4-8891-A93334E43DC0}">
      <dgm:prSet phldrT="[Текст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1.</a:t>
          </a:r>
          <a:endParaRPr lang="ru-RU" dirty="0"/>
        </a:p>
      </dgm:t>
    </dgm:pt>
    <dgm:pt modelId="{78204356-0B06-4209-8150-F95A29A03244}" type="parTrans" cxnId="{241B9914-47D5-412A-A3DF-FE57EA6C80DE}">
      <dgm:prSet/>
      <dgm:spPr/>
      <dgm:t>
        <a:bodyPr/>
        <a:lstStyle/>
        <a:p>
          <a:endParaRPr lang="ru-RU"/>
        </a:p>
      </dgm:t>
    </dgm:pt>
    <dgm:pt modelId="{DD7E23C6-2880-44EC-849F-34C7C13F7653}" type="sibTrans" cxnId="{241B9914-47D5-412A-A3DF-FE57EA6C80DE}">
      <dgm:prSet/>
      <dgm:spPr/>
      <dgm:t>
        <a:bodyPr/>
        <a:lstStyle/>
        <a:p>
          <a:endParaRPr lang="ru-RU"/>
        </a:p>
      </dgm:t>
    </dgm:pt>
    <dgm:pt modelId="{87369ED4-B09A-423F-9484-A8B135FD8968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smtClean="0"/>
            <a:t>2.</a:t>
          </a:r>
          <a:endParaRPr lang="ru-RU" sz="2800" dirty="0"/>
        </a:p>
      </dgm:t>
    </dgm:pt>
    <dgm:pt modelId="{DAFDF987-DFBF-41BF-B4D4-E908EAF74522}" type="parTrans" cxnId="{4C262346-98C0-4CE5-9EE8-2F55A9242627}">
      <dgm:prSet/>
      <dgm:spPr/>
      <dgm:t>
        <a:bodyPr/>
        <a:lstStyle/>
        <a:p>
          <a:endParaRPr lang="ru-RU"/>
        </a:p>
      </dgm:t>
    </dgm:pt>
    <dgm:pt modelId="{8FE6A486-E34C-4869-8003-67DE584AEBCC}" type="sibTrans" cxnId="{4C262346-98C0-4CE5-9EE8-2F55A9242627}">
      <dgm:prSet/>
      <dgm:spPr/>
      <dgm:t>
        <a:bodyPr/>
        <a:lstStyle/>
        <a:p>
          <a:endParaRPr lang="ru-RU"/>
        </a:p>
      </dgm:t>
    </dgm:pt>
    <dgm:pt modelId="{8DA49181-8AD9-4D82-87E5-5F1D1CF3996E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err="1" smtClean="0"/>
            <a:t>Tekislikdagi</a:t>
          </a:r>
          <a:r>
            <a:rPr lang="en-US" sz="2800" dirty="0" smtClean="0"/>
            <a:t>  </a:t>
          </a:r>
          <a:r>
            <a:rPr lang="en-US" sz="2800" dirty="0" err="1" smtClean="0"/>
            <a:t>to’g’ri</a:t>
          </a:r>
          <a:r>
            <a:rPr lang="en-US" sz="2800" dirty="0" smtClean="0"/>
            <a:t>  </a:t>
          </a:r>
          <a:r>
            <a:rPr lang="en-US" sz="2800" dirty="0" err="1" smtClean="0"/>
            <a:t>chiziqning</a:t>
          </a:r>
          <a:r>
            <a:rPr lang="en-US" sz="2800" dirty="0" smtClean="0"/>
            <a:t>  </a:t>
          </a:r>
          <a:r>
            <a:rPr lang="en-US" sz="2800" dirty="0" err="1" smtClean="0"/>
            <a:t>o’zaro</a:t>
          </a:r>
          <a:r>
            <a:rPr lang="en-US" sz="2800" dirty="0" smtClean="0"/>
            <a:t> </a:t>
          </a:r>
          <a:r>
            <a:rPr lang="en-US" sz="2800" dirty="0" err="1" smtClean="0"/>
            <a:t>vaziyatlari</a:t>
          </a:r>
          <a:r>
            <a:rPr lang="en-US" sz="2800" dirty="0" smtClean="0"/>
            <a:t>.</a:t>
          </a:r>
          <a:endParaRPr lang="ru-RU" sz="2800" dirty="0"/>
        </a:p>
      </dgm:t>
    </dgm:pt>
    <dgm:pt modelId="{E945450D-CFFD-4E7E-9C4C-560BC90E04E7}" type="parTrans" cxnId="{82B9D4ED-8034-4EC6-987D-266E7F47CAA3}">
      <dgm:prSet/>
      <dgm:spPr/>
      <dgm:t>
        <a:bodyPr/>
        <a:lstStyle/>
        <a:p>
          <a:endParaRPr lang="ru-RU"/>
        </a:p>
      </dgm:t>
    </dgm:pt>
    <dgm:pt modelId="{30045FA6-6755-471A-B681-275260DB31B5}" type="sibTrans" cxnId="{82B9D4ED-8034-4EC6-987D-266E7F47CAA3}">
      <dgm:prSet/>
      <dgm:spPr/>
      <dgm:t>
        <a:bodyPr/>
        <a:lstStyle/>
        <a:p>
          <a:endParaRPr lang="ru-RU"/>
        </a:p>
      </dgm:t>
    </dgm:pt>
    <dgm:pt modelId="{92269467-56FD-4809-B93C-916F336FB0A9}">
      <dgm:prSet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err="1" smtClean="0"/>
            <a:t>To’g’ri</a:t>
          </a:r>
          <a:r>
            <a:rPr lang="en-US" sz="2800" dirty="0" smtClean="0"/>
            <a:t> </a:t>
          </a:r>
          <a:r>
            <a:rPr lang="en-US" sz="2800" dirty="0" err="1" smtClean="0"/>
            <a:t>chiziqlarning</a:t>
          </a:r>
          <a:r>
            <a:rPr lang="en-US" sz="2800" dirty="0" smtClean="0"/>
            <a:t>   </a:t>
          </a:r>
          <a:r>
            <a:rPr lang="en-US" sz="2800" dirty="0" err="1" smtClean="0"/>
            <a:t>dastasi</a:t>
          </a:r>
          <a:r>
            <a:rPr lang="en-US" sz="2800" dirty="0" smtClean="0"/>
            <a:t>  </a:t>
          </a:r>
          <a:r>
            <a:rPr lang="en-US" sz="2800" dirty="0" err="1" smtClean="0"/>
            <a:t>va</a:t>
          </a:r>
          <a:r>
            <a:rPr lang="en-US" sz="2800" dirty="0" smtClean="0"/>
            <a:t>  </a:t>
          </a:r>
          <a:r>
            <a:rPr lang="en-US" sz="2800" dirty="0" err="1" smtClean="0"/>
            <a:t>bog’lami</a:t>
          </a:r>
          <a:r>
            <a:rPr lang="en-US" sz="2800" dirty="0" smtClean="0"/>
            <a:t>.</a:t>
          </a:r>
          <a:endParaRPr lang="ru-RU" sz="2800" dirty="0"/>
        </a:p>
      </dgm:t>
    </dgm:pt>
    <dgm:pt modelId="{DAD517A8-2BE1-4651-828E-74D00DB261E9}" type="parTrans" cxnId="{FEE0FCD8-F439-4C36-AB60-1C1EFC7E3DF5}">
      <dgm:prSet/>
      <dgm:spPr/>
      <dgm:t>
        <a:bodyPr/>
        <a:lstStyle/>
        <a:p>
          <a:endParaRPr lang="ru-RU"/>
        </a:p>
      </dgm:t>
    </dgm:pt>
    <dgm:pt modelId="{2CAA8D3B-EB7D-41B6-A56B-75183B8C7E74}" type="sibTrans" cxnId="{FEE0FCD8-F439-4C36-AB60-1C1EFC7E3DF5}">
      <dgm:prSet/>
      <dgm:spPr/>
      <dgm:t>
        <a:bodyPr/>
        <a:lstStyle/>
        <a:p>
          <a:endParaRPr lang="ru-RU"/>
        </a:p>
      </dgm:t>
    </dgm:pt>
    <dgm:pt modelId="{860FAD80-0877-4B32-94FD-DEE6955347AA}" type="pres">
      <dgm:prSet presAssocID="{C06169A0-ADD1-4EC2-ACE2-8A9C57CE524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3748BA-2C07-41B4-8417-A4DA6AAD9F59}" type="pres">
      <dgm:prSet presAssocID="{0544BBFF-44FB-4CD4-8891-A93334E43DC0}" presName="composite" presStyleCnt="0"/>
      <dgm:spPr/>
    </dgm:pt>
    <dgm:pt modelId="{708A6CB6-CBD7-4CEC-AD45-A961C4D52447}" type="pres">
      <dgm:prSet presAssocID="{0544BBFF-44FB-4CD4-8891-A93334E43DC0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0742D8-8351-4CE1-AA59-1FE9243CE54E}" type="pres">
      <dgm:prSet presAssocID="{0544BBFF-44FB-4CD4-8891-A93334E43DC0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237620-7BCC-490C-ABEA-A00178455EFB}" type="pres">
      <dgm:prSet presAssocID="{DD7E23C6-2880-44EC-849F-34C7C13F7653}" presName="sp" presStyleCnt="0"/>
      <dgm:spPr/>
    </dgm:pt>
    <dgm:pt modelId="{6322F604-6D61-4CEC-AEA5-117351F9688B}" type="pres">
      <dgm:prSet presAssocID="{87369ED4-B09A-423F-9484-A8B135FD8968}" presName="composite" presStyleCnt="0"/>
      <dgm:spPr/>
    </dgm:pt>
    <dgm:pt modelId="{17F48241-130F-4477-AE15-7FBC3CB9588E}" type="pres">
      <dgm:prSet presAssocID="{87369ED4-B09A-423F-9484-A8B135FD8968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1E062C-1596-43D1-B8E1-F3407FC1F60C}" type="pres">
      <dgm:prSet presAssocID="{87369ED4-B09A-423F-9484-A8B135FD8968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E0FCD8-F439-4C36-AB60-1C1EFC7E3DF5}" srcId="{87369ED4-B09A-423F-9484-A8B135FD8968}" destId="{92269467-56FD-4809-B93C-916F336FB0A9}" srcOrd="0" destOrd="0" parTransId="{DAD517A8-2BE1-4651-828E-74D00DB261E9}" sibTransId="{2CAA8D3B-EB7D-41B6-A56B-75183B8C7E74}"/>
    <dgm:cxn modelId="{A48690C4-FEF8-43DE-B665-D85A08F2DE89}" type="presOf" srcId="{C06169A0-ADD1-4EC2-ACE2-8A9C57CE5243}" destId="{860FAD80-0877-4B32-94FD-DEE6955347AA}" srcOrd="0" destOrd="0" presId="urn:microsoft.com/office/officeart/2005/8/layout/chevron2"/>
    <dgm:cxn modelId="{AF7FBDC6-0E93-4E9D-B182-395282BA5194}" type="presOf" srcId="{87369ED4-B09A-423F-9484-A8B135FD8968}" destId="{17F48241-130F-4477-AE15-7FBC3CB9588E}" srcOrd="0" destOrd="0" presId="urn:microsoft.com/office/officeart/2005/8/layout/chevron2"/>
    <dgm:cxn modelId="{241B9914-47D5-412A-A3DF-FE57EA6C80DE}" srcId="{C06169A0-ADD1-4EC2-ACE2-8A9C57CE5243}" destId="{0544BBFF-44FB-4CD4-8891-A93334E43DC0}" srcOrd="0" destOrd="0" parTransId="{78204356-0B06-4209-8150-F95A29A03244}" sibTransId="{DD7E23C6-2880-44EC-849F-34C7C13F7653}"/>
    <dgm:cxn modelId="{8C05267D-8C65-48A6-8FE8-809C11E72DB5}" type="presOf" srcId="{92269467-56FD-4809-B93C-916F336FB0A9}" destId="{E11E062C-1596-43D1-B8E1-F3407FC1F60C}" srcOrd="0" destOrd="0" presId="urn:microsoft.com/office/officeart/2005/8/layout/chevron2"/>
    <dgm:cxn modelId="{95BB260F-B36A-49C4-833C-C645A80E781C}" type="presOf" srcId="{0544BBFF-44FB-4CD4-8891-A93334E43DC0}" destId="{708A6CB6-CBD7-4CEC-AD45-A961C4D52447}" srcOrd="0" destOrd="0" presId="urn:microsoft.com/office/officeart/2005/8/layout/chevron2"/>
    <dgm:cxn modelId="{4C262346-98C0-4CE5-9EE8-2F55A9242627}" srcId="{C06169A0-ADD1-4EC2-ACE2-8A9C57CE5243}" destId="{87369ED4-B09A-423F-9484-A8B135FD8968}" srcOrd="1" destOrd="0" parTransId="{DAFDF987-DFBF-41BF-B4D4-E908EAF74522}" sibTransId="{8FE6A486-E34C-4869-8003-67DE584AEBCC}"/>
    <dgm:cxn modelId="{6F0512A7-52C6-4BC8-99A9-45D3989F23BA}" type="presOf" srcId="{8DA49181-8AD9-4D82-87E5-5F1D1CF3996E}" destId="{5E0742D8-8351-4CE1-AA59-1FE9243CE54E}" srcOrd="0" destOrd="0" presId="urn:microsoft.com/office/officeart/2005/8/layout/chevron2"/>
    <dgm:cxn modelId="{82B9D4ED-8034-4EC6-987D-266E7F47CAA3}" srcId="{0544BBFF-44FB-4CD4-8891-A93334E43DC0}" destId="{8DA49181-8AD9-4D82-87E5-5F1D1CF3996E}" srcOrd="0" destOrd="0" parTransId="{E945450D-CFFD-4E7E-9C4C-560BC90E04E7}" sibTransId="{30045FA6-6755-471A-B681-275260DB31B5}"/>
    <dgm:cxn modelId="{79EC001E-75CD-4D65-BEBA-CD165DC7F07B}" type="presParOf" srcId="{860FAD80-0877-4B32-94FD-DEE6955347AA}" destId="{C83748BA-2C07-41B4-8417-A4DA6AAD9F59}" srcOrd="0" destOrd="0" presId="urn:microsoft.com/office/officeart/2005/8/layout/chevron2"/>
    <dgm:cxn modelId="{34FDCF5B-55D4-4CB0-8344-7CC2EA02437D}" type="presParOf" srcId="{C83748BA-2C07-41B4-8417-A4DA6AAD9F59}" destId="{708A6CB6-CBD7-4CEC-AD45-A961C4D52447}" srcOrd="0" destOrd="0" presId="urn:microsoft.com/office/officeart/2005/8/layout/chevron2"/>
    <dgm:cxn modelId="{4BC48A88-9BF9-472E-83AD-E1B270C6D797}" type="presParOf" srcId="{C83748BA-2C07-41B4-8417-A4DA6AAD9F59}" destId="{5E0742D8-8351-4CE1-AA59-1FE9243CE54E}" srcOrd="1" destOrd="0" presId="urn:microsoft.com/office/officeart/2005/8/layout/chevron2"/>
    <dgm:cxn modelId="{EE7C8C48-0E8D-40ED-BB87-58A53836115B}" type="presParOf" srcId="{860FAD80-0877-4B32-94FD-DEE6955347AA}" destId="{BE237620-7BCC-490C-ABEA-A00178455EFB}" srcOrd="1" destOrd="0" presId="urn:microsoft.com/office/officeart/2005/8/layout/chevron2"/>
    <dgm:cxn modelId="{AADAA0A6-338F-4B42-B998-DAD7FCE83556}" type="presParOf" srcId="{860FAD80-0877-4B32-94FD-DEE6955347AA}" destId="{6322F604-6D61-4CEC-AEA5-117351F9688B}" srcOrd="2" destOrd="0" presId="urn:microsoft.com/office/officeart/2005/8/layout/chevron2"/>
    <dgm:cxn modelId="{1389A8B7-4942-47D3-AFE8-C683CC8EBD91}" type="presParOf" srcId="{6322F604-6D61-4CEC-AEA5-117351F9688B}" destId="{17F48241-130F-4477-AE15-7FBC3CB9588E}" srcOrd="0" destOrd="0" presId="urn:microsoft.com/office/officeart/2005/8/layout/chevron2"/>
    <dgm:cxn modelId="{2CF28004-BC8D-43DF-88AE-CAC0C75B625A}" type="presParOf" srcId="{6322F604-6D61-4CEC-AEA5-117351F9688B}" destId="{E11E062C-1596-43D1-B8E1-F3407FC1F60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6AF4E-075A-4948-8449-F24A0959B01C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AD691-6956-462E-9C03-5E509201F08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36A5-3A48-453A-9BCA-0A846908B488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B9AE-D355-4120-901A-0740587EC3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36A5-3A48-453A-9BCA-0A846908B488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B9AE-D355-4120-901A-0740587EC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36A5-3A48-453A-9BCA-0A846908B488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B9AE-D355-4120-901A-0740587EC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36A5-3A48-453A-9BCA-0A846908B488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B9AE-D355-4120-901A-0740587EC3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36A5-3A48-453A-9BCA-0A846908B488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B9AE-D355-4120-901A-0740587EC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36A5-3A48-453A-9BCA-0A846908B488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B9AE-D355-4120-901A-0740587EC3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36A5-3A48-453A-9BCA-0A846908B488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B9AE-D355-4120-901A-0740587EC3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36A5-3A48-453A-9BCA-0A846908B488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B9AE-D355-4120-901A-0740587EC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36A5-3A48-453A-9BCA-0A846908B488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B9AE-D355-4120-901A-0740587EC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36A5-3A48-453A-9BCA-0A846908B488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B9AE-D355-4120-901A-0740587EC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36A5-3A48-453A-9BCA-0A846908B488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B9AE-D355-4120-901A-0740587EC3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3136A5-3A48-453A-9BCA-0A846908B488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138B9AE-D355-4120-901A-0740587EC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043608" y="2420888"/>
            <a:ext cx="7200800" cy="410445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17581" y="764705"/>
            <a:ext cx="7175351" cy="1440160"/>
          </a:xfrm>
        </p:spPr>
        <p:txBody>
          <a:bodyPr/>
          <a:lstStyle/>
          <a:p>
            <a:pPr marL="18288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endParaRPr lang="ru-RU" dirty="0"/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539552" y="2420888"/>
            <a:ext cx="8136904" cy="3528392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Tekislikdagi</a:t>
            </a:r>
            <a:r>
              <a:rPr lang="en-US" sz="3600" dirty="0" smtClean="0"/>
              <a:t> </a:t>
            </a:r>
            <a:r>
              <a:rPr lang="en-US" sz="3600" dirty="0" err="1" smtClean="0"/>
              <a:t>to’g’ri</a:t>
            </a:r>
            <a:r>
              <a:rPr lang="en-US" sz="3600" dirty="0" smtClean="0"/>
              <a:t>  </a:t>
            </a:r>
            <a:r>
              <a:rPr lang="en-US" sz="3600" dirty="0" err="1" smtClean="0"/>
              <a:t>chiziqning</a:t>
            </a:r>
            <a:r>
              <a:rPr lang="en-US" sz="3600" dirty="0" smtClean="0"/>
              <a:t> </a:t>
            </a:r>
            <a:r>
              <a:rPr lang="en-US" sz="3600" dirty="0" err="1" smtClean="0"/>
              <a:t>o’zaro</a:t>
            </a:r>
            <a:r>
              <a:rPr lang="en-US" sz="3600" dirty="0" smtClean="0"/>
              <a:t>  </a:t>
            </a:r>
            <a:r>
              <a:rPr lang="en-US" sz="3600" dirty="0" err="1" smtClean="0"/>
              <a:t>vaziyatlari</a:t>
            </a:r>
            <a:r>
              <a:rPr lang="en-US" sz="3600" dirty="0" smtClean="0"/>
              <a:t>. </a:t>
            </a:r>
            <a:r>
              <a:rPr lang="en-US" sz="3600" dirty="0" err="1" smtClean="0"/>
              <a:t>To’g’ri</a:t>
            </a:r>
            <a:r>
              <a:rPr lang="en-US" sz="3600" dirty="0" smtClean="0"/>
              <a:t>  </a:t>
            </a:r>
            <a:r>
              <a:rPr lang="en-US" sz="3600" dirty="0" err="1" smtClean="0"/>
              <a:t>chiziqlarning</a:t>
            </a:r>
            <a:r>
              <a:rPr lang="en-US" sz="3600" dirty="0" smtClean="0"/>
              <a:t>  </a:t>
            </a:r>
            <a:r>
              <a:rPr lang="en-US" sz="3600" dirty="0" err="1" smtClean="0"/>
              <a:t>dastasi</a:t>
            </a:r>
            <a:r>
              <a:rPr lang="en-US" sz="3600" dirty="0" smtClean="0"/>
              <a:t>  </a:t>
            </a:r>
            <a:r>
              <a:rPr lang="en-US" sz="3600" dirty="0" err="1" smtClean="0"/>
              <a:t>va</a:t>
            </a:r>
            <a:r>
              <a:rPr lang="en-US" sz="3600" dirty="0" smtClean="0"/>
              <a:t>  </a:t>
            </a:r>
            <a:r>
              <a:rPr lang="en-US" sz="3600" dirty="0" err="1" smtClean="0"/>
              <a:t>bog’lami</a:t>
            </a:r>
            <a:endParaRPr lang="ru-RU" sz="3600" dirty="0"/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827584" y="404664"/>
            <a:ext cx="7560840" cy="1440160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MAVZU: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2131990471"/>
      </p:ext>
    </p:extLst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ая прямоугольная выноска 1"/>
          <p:cNvSpPr/>
          <p:nvPr/>
        </p:nvSpPr>
        <p:spPr>
          <a:xfrm>
            <a:off x="928662" y="714356"/>
            <a:ext cx="7215238" cy="4214842"/>
          </a:xfrm>
          <a:prstGeom prst="wedgeRoundRectCallou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smtClean="0"/>
              <a:t>FOYDALANILGAN    ADABYOT</a:t>
            </a:r>
            <a:r>
              <a:rPr lang="en-US" sz="3200" dirty="0" smtClean="0"/>
              <a:t>:</a:t>
            </a:r>
          </a:p>
          <a:p>
            <a:pPr algn="ctr"/>
            <a:endParaRPr lang="en-US" sz="3200" dirty="0" smtClean="0"/>
          </a:p>
          <a:p>
            <a:pPr algn="ctr"/>
            <a:endParaRPr lang="en-US" sz="3200" dirty="0" smtClean="0"/>
          </a:p>
          <a:p>
            <a:r>
              <a:rPr lang="en-US" sz="2800" dirty="0" err="1" smtClean="0"/>
              <a:t>N.D.Dadajonov.M.SH.Jo’rayev</a:t>
            </a:r>
            <a:r>
              <a:rPr lang="en-US" sz="2800" dirty="0" smtClean="0"/>
              <a:t>.  “GEOMETRIYA”  1-qism  Toshkent  “</a:t>
            </a:r>
            <a:r>
              <a:rPr lang="en-US" sz="2800" dirty="0" err="1" smtClean="0"/>
              <a:t>O’qituvchi</a:t>
            </a:r>
            <a:r>
              <a:rPr lang="en-US" sz="2800" dirty="0" smtClean="0"/>
              <a:t>”  1996-y.</a:t>
            </a:r>
            <a:endParaRPr lang="ru-RU" sz="2800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00042"/>
            <a:ext cx="800105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214290"/>
            <a:ext cx="492442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Рисунок 1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786058"/>
            <a:ext cx="5940425" cy="370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500043"/>
            <a:ext cx="6681735" cy="5432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57167"/>
            <a:ext cx="7715303" cy="5780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785786" y="1000108"/>
            <a:ext cx="7786742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uz-Cyrl-U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uz-Cyrl-U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Foydalaniladigan adabiyotlar ro’yxati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uz-Cyrl-U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Asosiy adabiyotlar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1. Н.Д.Додажонов, М.Ш.Жўраева. Геометрия. 1-қисм, Тошкент. «Ўқитувчи», 1996 й. (ўқув қўлланма)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2. X.X.Назаров, X.O.Oчиловa, Е.Г.Подгорнова. Геометриядан масалалар тўплами. 1 ва 2 қисм. Тошкент «Ўқитувчи» 1993, 1997. (ўқув қўлланма)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uz-Cyrl-U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Qo’shimcha adabiyotlar: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Baxvalov M. Analitik geometriyadan mashqlar to’plami. Toshkent UzMU, 2006 y. 2.K.X. Aбдуллаев и другие Геометрия 1-часть. Тошкент, «Ўқитувчи» 2002й.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3.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K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A</a:t>
            </a: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бдуллаев и другие. Сборник задач по геометрии. Тошкент, “Ўқитувчи” 2004 г.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4.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Csaba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Vincze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and Laszlo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Kozma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“College Geometry” March 27,2014 pp.179-189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043608" y="2780929"/>
            <a:ext cx="7056784" cy="315373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151216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1043608" y="692696"/>
            <a:ext cx="6768752" cy="1224136"/>
          </a:xfrm>
          <a:prstGeom prst="wedgeRoundRectCallo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REJA:</a:t>
            </a:r>
            <a:endParaRPr lang="ru-RU" sz="4000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241080034"/>
              </p:ext>
            </p:extLst>
          </p:nvPr>
        </p:nvGraphicFramePr>
        <p:xfrm>
          <a:off x="1043608" y="2708920"/>
          <a:ext cx="6984776" cy="3112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73718136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28596" y="428604"/>
            <a:ext cx="8215370" cy="6286544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</a:t>
            </a: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bg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85786" y="714356"/>
            <a:ext cx="7505727" cy="56436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ая выноска 2"/>
          <p:cNvSpPr/>
          <p:nvPr/>
        </p:nvSpPr>
        <p:spPr>
          <a:xfrm>
            <a:off x="0" y="214290"/>
            <a:ext cx="9144000" cy="6000792"/>
          </a:xfrm>
          <a:prstGeom prst="wedgeRectCallout">
            <a:avLst/>
          </a:prstGeom>
          <a:solidFill>
            <a:srgbClr val="0070C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</a:t>
            </a:r>
            <a:endParaRPr lang="ru-RU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bg2">
                <a:lumMod val="5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57158" y="428604"/>
            <a:ext cx="8429684" cy="56436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соседними углами 1"/>
          <p:cNvSpPr/>
          <p:nvPr/>
        </p:nvSpPr>
        <p:spPr>
          <a:xfrm>
            <a:off x="214282" y="142852"/>
            <a:ext cx="8715404" cy="6715148"/>
          </a:xfrm>
          <a:prstGeom prst="round2Same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</a:t>
            </a: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42910" y="428604"/>
            <a:ext cx="8001056" cy="62151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357158" y="214290"/>
            <a:ext cx="8572560" cy="6429420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</a:t>
            </a:r>
            <a:endParaRPr lang="ru-RU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lumMod val="60000"/>
                <a:lumOff val="4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85786" y="357166"/>
            <a:ext cx="8001056" cy="185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2">
                <a:lumMod val="60000"/>
                <a:lumOff val="4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85786" y="2143116"/>
            <a:ext cx="8001056" cy="40719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285720" y="285728"/>
            <a:ext cx="8715436" cy="6215106"/>
          </a:xfrm>
          <a:prstGeom prst="flowChartAlternateProces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</a:t>
            </a: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71472" y="571480"/>
            <a:ext cx="8001056" cy="56436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вырезанными противолежащими углами 2"/>
          <p:cNvSpPr/>
          <p:nvPr/>
        </p:nvSpPr>
        <p:spPr>
          <a:xfrm>
            <a:off x="0" y="24"/>
            <a:ext cx="9144000" cy="6858000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</a:t>
            </a:r>
            <a:endParaRPr lang="ru-RU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lumMod val="40000"/>
                <a:lumOff val="60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571472" y="526343"/>
            <a:ext cx="8001056" cy="29356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6">
                <a:lumMod val="40000"/>
                <a:lumOff val="6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55744" y="3461991"/>
            <a:ext cx="8016784" cy="27860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бличка 1"/>
          <p:cNvSpPr/>
          <p:nvPr/>
        </p:nvSpPr>
        <p:spPr>
          <a:xfrm>
            <a:off x="0" y="0"/>
            <a:ext cx="9144000" cy="6858000"/>
          </a:xfrm>
          <a:prstGeom prst="plaqu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ммм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bg2">
                <a:lumMod val="75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85786" y="571480"/>
            <a:ext cx="7572428" cy="55721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124</TotalTime>
  <Words>183</Words>
  <Application>Microsoft Office PowerPoint</Application>
  <PresentationFormat>Экран (4:3)</PresentationFormat>
  <Paragraphs>28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    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FIZIKA-MATEMATIKA fakulteti   102-guruh  talabasi</dc:title>
  <dc:creator>Sunnat</dc:creator>
  <cp:lastModifiedBy>User</cp:lastModifiedBy>
  <cp:revision>23</cp:revision>
  <dcterms:created xsi:type="dcterms:W3CDTF">2016-04-21T10:19:09Z</dcterms:created>
  <dcterms:modified xsi:type="dcterms:W3CDTF">2016-05-17T01:07:14Z</dcterms:modified>
</cp:coreProperties>
</file>