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2700" b="1" dirty="0"/>
              <a:t>10 – </a:t>
            </a:r>
            <a:r>
              <a:rPr lang="ru-RU" sz="2700" b="1" dirty="0" err="1"/>
              <a:t>мавзу</a:t>
            </a:r>
            <a:r>
              <a:rPr lang="en-US" sz="2700" b="1" dirty="0"/>
              <a:t>: </a:t>
            </a:r>
            <a:r>
              <a:rPr lang="en-US" sz="2700" b="1" dirty="0" err="1"/>
              <a:t>To`g`ri</a:t>
            </a:r>
            <a:r>
              <a:rPr lang="en-US" sz="2700" b="1" dirty="0"/>
              <a:t> </a:t>
            </a:r>
            <a:r>
              <a:rPr lang="en-US" sz="2700" b="1" dirty="0" err="1"/>
              <a:t>burchakli</a:t>
            </a:r>
            <a:r>
              <a:rPr lang="en-US" sz="2700" b="1" dirty="0"/>
              <a:t> </a:t>
            </a:r>
            <a:r>
              <a:rPr lang="en-US" sz="2700" b="1" dirty="0" err="1"/>
              <a:t>dekart</a:t>
            </a:r>
            <a:r>
              <a:rPr lang="en-US" sz="2700" b="1" dirty="0"/>
              <a:t> </a:t>
            </a:r>
            <a:r>
              <a:rPr lang="en-US" sz="2700" b="1" dirty="0" err="1"/>
              <a:t>koordinatalar</a:t>
            </a:r>
            <a:r>
              <a:rPr lang="en-US" sz="2700" b="1" dirty="0"/>
              <a:t> </a:t>
            </a:r>
            <a:r>
              <a:rPr lang="en-US" sz="2700" b="1" dirty="0" err="1"/>
              <a:t>sistemasida</a:t>
            </a:r>
            <a:r>
              <a:rPr lang="en-US" sz="2700" b="1" dirty="0"/>
              <a:t> </a:t>
            </a:r>
            <a:r>
              <a:rPr lang="en-US" sz="2700" b="1" dirty="0" err="1"/>
              <a:t>to`g`ri</a:t>
            </a:r>
            <a:r>
              <a:rPr lang="en-US" sz="2700" b="1" dirty="0"/>
              <a:t> </a:t>
            </a:r>
            <a:r>
              <a:rPr lang="en-US" sz="2700" b="1" dirty="0" err="1"/>
              <a:t>chiziq</a:t>
            </a:r>
            <a:r>
              <a:rPr lang="en-US" sz="2700" b="1" dirty="0"/>
              <a:t> </a:t>
            </a:r>
            <a:r>
              <a:rPr lang="en-US" sz="2700" b="1" dirty="0" err="1"/>
              <a:t>va</a:t>
            </a:r>
            <a:r>
              <a:rPr lang="en-US" sz="2700" b="1" dirty="0"/>
              <a:t> u </a:t>
            </a:r>
            <a:r>
              <a:rPr lang="en-US" sz="2700" b="1" dirty="0" err="1"/>
              <a:t>bilan</a:t>
            </a:r>
            <a:r>
              <a:rPr lang="en-US" sz="2700" b="1" dirty="0"/>
              <a:t> </a:t>
            </a:r>
            <a:r>
              <a:rPr lang="en-US" sz="2700" b="1" dirty="0" err="1"/>
              <a:t>bog`liq</a:t>
            </a:r>
            <a:r>
              <a:rPr lang="en-US" sz="2700" b="1" dirty="0"/>
              <a:t> </a:t>
            </a:r>
            <a:r>
              <a:rPr lang="en-US" sz="2700" b="1" dirty="0" err="1"/>
              <a:t>metrik</a:t>
            </a:r>
            <a:r>
              <a:rPr lang="en-US" sz="2700" b="1" dirty="0"/>
              <a:t> </a:t>
            </a:r>
            <a:r>
              <a:rPr lang="en-US" sz="2700" b="1" dirty="0" err="1"/>
              <a:t>masalalar</a:t>
            </a:r>
            <a:r>
              <a:rPr lang="en-US" sz="2700" b="1" dirty="0"/>
              <a:t>.</a:t>
            </a: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b="1" dirty="0" smtClean="0"/>
              <a:t>Режа</a:t>
            </a:r>
            <a:r>
              <a:rPr lang="en-US" b="1" dirty="0"/>
              <a:t>:</a:t>
            </a:r>
            <a:r>
              <a:rPr lang="ru-RU" b="1" dirty="0"/>
              <a:t/>
            </a:r>
            <a:br>
              <a:rPr lang="ru-RU" b="1" dirty="0"/>
            </a:br>
            <a:r>
              <a:rPr lang="en-US" dirty="0"/>
              <a:t>1. </a:t>
            </a:r>
            <a:r>
              <a:rPr lang="en-US" dirty="0" err="1"/>
              <a:t>Tekislikdagi</a:t>
            </a:r>
            <a:r>
              <a:rPr lang="en-US" dirty="0"/>
              <a:t> </a:t>
            </a:r>
            <a:r>
              <a:rPr lang="en-US" dirty="0" err="1"/>
              <a:t>ikki</a:t>
            </a:r>
            <a:r>
              <a:rPr lang="en-US" dirty="0"/>
              <a:t> </a:t>
            </a:r>
            <a:r>
              <a:rPr lang="en-US" dirty="0" err="1"/>
              <a:t>to’g’ri</a:t>
            </a:r>
            <a:r>
              <a:rPr lang="en-US" dirty="0"/>
              <a:t> </a:t>
            </a:r>
            <a:r>
              <a:rPr lang="en-US" dirty="0" err="1"/>
              <a:t>chiziq</a:t>
            </a:r>
            <a:r>
              <a:rPr lang="en-US" dirty="0"/>
              <a:t> </a:t>
            </a:r>
            <a:r>
              <a:rPr lang="en-US" dirty="0" err="1"/>
              <a:t>orasidagi</a:t>
            </a:r>
            <a:r>
              <a:rPr lang="en-US" dirty="0"/>
              <a:t> </a:t>
            </a:r>
            <a:r>
              <a:rPr lang="en-US" dirty="0" err="1"/>
              <a:t>burchak</a:t>
            </a:r>
            <a:r>
              <a:rPr lang="en-US" dirty="0"/>
              <a:t>.</a:t>
            </a:r>
            <a:r>
              <a:rPr lang="ru-RU" b="1" dirty="0"/>
              <a:t/>
            </a:r>
            <a:br>
              <a:rPr lang="ru-RU" b="1" dirty="0"/>
            </a:br>
            <a:r>
              <a:rPr lang="en-US" dirty="0"/>
              <a:t>2. </a:t>
            </a:r>
            <a:r>
              <a:rPr lang="en-US" dirty="0" err="1"/>
              <a:t>Nuqtadan</a:t>
            </a:r>
            <a:r>
              <a:rPr lang="en-US" dirty="0"/>
              <a:t> </a:t>
            </a:r>
            <a:r>
              <a:rPr lang="en-US" dirty="0" err="1"/>
              <a:t>to’g’ri</a:t>
            </a:r>
            <a:r>
              <a:rPr lang="en-US" dirty="0"/>
              <a:t> </a:t>
            </a:r>
            <a:r>
              <a:rPr lang="en-US" dirty="0" err="1"/>
              <a:t>chiziqqacha</a:t>
            </a:r>
            <a:r>
              <a:rPr lang="en-US" dirty="0"/>
              <a:t> </a:t>
            </a:r>
            <a:r>
              <a:rPr lang="en-US" dirty="0" err="1"/>
              <a:t>bo‘lgan</a:t>
            </a:r>
            <a:r>
              <a:rPr lang="en-US" dirty="0"/>
              <a:t> </a:t>
            </a:r>
            <a:r>
              <a:rPr lang="en-US" dirty="0" err="1"/>
              <a:t>masofa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7304856" cy="17526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92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7920880" cy="554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390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60" y="548680"/>
            <a:ext cx="8600657" cy="2257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996952"/>
            <a:ext cx="8137075" cy="293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401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/>
              <a:t>Nuqtadan</a:t>
            </a:r>
            <a:r>
              <a:rPr lang="en-US" dirty="0"/>
              <a:t> </a:t>
            </a:r>
            <a:r>
              <a:rPr lang="en-US" dirty="0" err="1"/>
              <a:t>to’g’ri</a:t>
            </a:r>
            <a:r>
              <a:rPr lang="en-US" dirty="0"/>
              <a:t> </a:t>
            </a:r>
            <a:r>
              <a:rPr lang="en-US" dirty="0" err="1"/>
              <a:t>chiziqqacha</a:t>
            </a:r>
            <a:r>
              <a:rPr lang="en-US" dirty="0"/>
              <a:t> </a:t>
            </a:r>
            <a:r>
              <a:rPr lang="en-US" dirty="0" err="1"/>
              <a:t>bo‘lgan</a:t>
            </a:r>
            <a:r>
              <a:rPr lang="en-US" dirty="0"/>
              <a:t> </a:t>
            </a:r>
            <a:r>
              <a:rPr lang="en-US" dirty="0" err="1"/>
              <a:t>masofa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560" y="1439330"/>
            <a:ext cx="7488832" cy="4631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167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8049463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264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001" y="1484784"/>
            <a:ext cx="7326390" cy="3442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8548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</TotalTime>
  <Words>23</Words>
  <Application>Microsoft Office PowerPoint</Application>
  <PresentationFormat>Экран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10 – мавзу: To`g`ri burchakli dekart koordinatalar sistemasida to`g`ri chiziq va u bilan bog`liq metrik masalalar.  Режа: 1. Tekislikdagi ikki to’g’ri chiziq orasidagi burchak. 2. Nuqtadan to’g’ri chiziqqacha bo‘lgan masofa </vt:lpstr>
      <vt:lpstr>Презентация PowerPoint</vt:lpstr>
      <vt:lpstr>Презентация PowerPoint</vt:lpstr>
      <vt:lpstr>Nuqtadan to’g’ri chiziqqacha bo‘lgan masofa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– мавзу: To`g`ri burchakli dekart koordinatalar sistemasida to`g`ri chiziq va u bilan bog`liq metrik masalalar.  Режа: 1. Tekislikdagi ikki to’g’ri chiziq orasidagi burchak. 2. Nuqtadan to’g’ri chiziqqacha bo‘lgan masofa </dc:title>
  <dc:creator>UMK</dc:creator>
  <cp:lastModifiedBy>UMK</cp:lastModifiedBy>
  <cp:revision>5</cp:revision>
  <dcterms:created xsi:type="dcterms:W3CDTF">2016-05-14T09:25:16Z</dcterms:created>
  <dcterms:modified xsi:type="dcterms:W3CDTF">2016-05-16T12:24:16Z</dcterms:modified>
</cp:coreProperties>
</file>