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74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D36069-70B3-4356-B521-CF591385DAA5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B848DA-FB25-4C1D-A85F-561FBB4ACDF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8748464" cy="3600451"/>
          </a:xfrm>
        </p:spPr>
        <p:txBody>
          <a:bodyPr>
            <a:normAutofit/>
          </a:bodyPr>
          <a:lstStyle/>
          <a:p>
            <a:r>
              <a:rPr lang="en-US" dirty="0" err="1" smtClean="0"/>
              <a:t>Mavzu:Tekislikdagi</a:t>
            </a:r>
            <a:r>
              <a:rPr lang="en-US" dirty="0" smtClean="0"/>
              <a:t> </a:t>
            </a:r>
            <a:r>
              <a:rPr lang="en-US" dirty="0" err="1" smtClean="0"/>
              <a:t>harakat,uning</a:t>
            </a:r>
            <a:r>
              <a:rPr lang="en-US" dirty="0" smtClean="0"/>
              <a:t> </a:t>
            </a:r>
            <a:r>
              <a:rPr lang="en-US" dirty="0" err="1" smtClean="0"/>
              <a:t>eng</a:t>
            </a:r>
            <a:r>
              <a:rPr lang="en-US" dirty="0" smtClean="0"/>
              <a:t> </a:t>
            </a:r>
            <a:r>
              <a:rPr lang="en-US" dirty="0" err="1" smtClean="0"/>
              <a:t>sodda</a:t>
            </a:r>
            <a:r>
              <a:rPr lang="en-US" dirty="0" smtClean="0"/>
              <a:t> </a:t>
            </a:r>
            <a:r>
              <a:rPr lang="en-US" dirty="0" err="1" smtClean="0"/>
              <a:t>turlari,analitik</a:t>
            </a:r>
            <a:r>
              <a:rPr lang="en-US" dirty="0" smtClean="0"/>
              <a:t> </a:t>
            </a:r>
            <a:r>
              <a:rPr lang="en-US" dirty="0" err="1" smtClean="0"/>
              <a:t>ifodasi.Harakatni</a:t>
            </a:r>
            <a:r>
              <a:rPr lang="en-US" dirty="0" smtClean="0"/>
              <a:t> </a:t>
            </a:r>
            <a:r>
              <a:rPr lang="en-US" dirty="0" err="1" smtClean="0"/>
              <a:t>o’qli</a:t>
            </a:r>
            <a:r>
              <a:rPr lang="en-US" dirty="0" smtClean="0"/>
              <a:t> </a:t>
            </a:r>
            <a:r>
              <a:rPr lang="en-US" dirty="0" err="1" smtClean="0"/>
              <a:t>simmetriyalar</a:t>
            </a:r>
            <a:r>
              <a:rPr lang="en-US" dirty="0" smtClean="0"/>
              <a:t> </a:t>
            </a:r>
            <a:r>
              <a:rPr lang="en-US" dirty="0" err="1" smtClean="0"/>
              <a:t>ko’paytmasiga</a:t>
            </a:r>
            <a:r>
              <a:rPr lang="en-US" dirty="0" smtClean="0"/>
              <a:t> </a:t>
            </a:r>
            <a:r>
              <a:rPr lang="en-US" dirty="0" err="1" smtClean="0"/>
              <a:t>yoyish</a:t>
            </a:r>
            <a:r>
              <a:rPr lang="en-US" dirty="0" smtClean="0"/>
              <a:t>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6400800" cy="1752600"/>
          </a:xfrm>
        </p:spPr>
        <p:txBody>
          <a:bodyPr/>
          <a:lstStyle/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20117407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856984" cy="6552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34893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856983" cy="6336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34893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8784975" cy="6336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34893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8856983" cy="6336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34893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8784975" cy="626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34893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12967" cy="6336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34893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84975" cy="6336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34893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640959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34893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340768"/>
            <a:ext cx="7510118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403843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2376264"/>
          </a:xfrm>
        </p:spPr>
        <p:txBody>
          <a:bodyPr>
            <a:normAutofit/>
          </a:bodyPr>
          <a:lstStyle/>
          <a:p>
            <a:r>
              <a:rPr lang="en-US" sz="8800" dirty="0" smtClean="0"/>
              <a:t>REJA:</a:t>
            </a:r>
            <a:endParaRPr lang="ru-RU" sz="8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429000"/>
            <a:ext cx="8640960" cy="2880320"/>
          </a:xfrm>
        </p:spPr>
        <p:txBody>
          <a:bodyPr>
            <a:normAutofit fontScale="55000" lnSpcReduction="20000"/>
          </a:bodyPr>
          <a:lstStyle/>
          <a:p>
            <a:r>
              <a:rPr lang="en-US" sz="6500" dirty="0" smtClean="0"/>
              <a:t>1.Tekislikda </a:t>
            </a:r>
            <a:r>
              <a:rPr lang="en-US" sz="6500" dirty="0" err="1" smtClean="0"/>
              <a:t>harakat</a:t>
            </a:r>
            <a:r>
              <a:rPr lang="en-US" sz="6500" dirty="0" smtClean="0"/>
              <a:t>  </a:t>
            </a:r>
            <a:r>
              <a:rPr lang="en-US" sz="6500" dirty="0" err="1" smtClean="0"/>
              <a:t>va</a:t>
            </a:r>
            <a:r>
              <a:rPr lang="en-US" sz="6500" dirty="0" smtClean="0"/>
              <a:t>  </a:t>
            </a:r>
            <a:r>
              <a:rPr lang="en-US" sz="6500" dirty="0" err="1" smtClean="0"/>
              <a:t>uning</a:t>
            </a:r>
            <a:r>
              <a:rPr lang="en-US" sz="6500" dirty="0" smtClean="0"/>
              <a:t>  </a:t>
            </a:r>
            <a:r>
              <a:rPr lang="en-US" sz="6500" dirty="0" err="1" smtClean="0"/>
              <a:t>xossalari</a:t>
            </a:r>
            <a:r>
              <a:rPr lang="en-US" sz="6500" dirty="0" smtClean="0"/>
              <a:t>.</a:t>
            </a:r>
          </a:p>
          <a:p>
            <a:r>
              <a:rPr lang="en-US" sz="6500" dirty="0" smtClean="0"/>
              <a:t>2.Harakatning  </a:t>
            </a:r>
            <a:r>
              <a:rPr lang="en-US" sz="6500" dirty="0" err="1" smtClean="0"/>
              <a:t>eng</a:t>
            </a:r>
            <a:r>
              <a:rPr lang="en-US" sz="6500" dirty="0" smtClean="0"/>
              <a:t>  </a:t>
            </a:r>
            <a:r>
              <a:rPr lang="en-US" sz="6500" dirty="0" err="1" smtClean="0"/>
              <a:t>sodda</a:t>
            </a:r>
            <a:r>
              <a:rPr lang="en-US" sz="6500" dirty="0" smtClean="0"/>
              <a:t>  </a:t>
            </a:r>
            <a:r>
              <a:rPr lang="en-US" sz="6500" dirty="0" err="1" smtClean="0"/>
              <a:t>turlari</a:t>
            </a:r>
            <a:r>
              <a:rPr lang="en-US" sz="6500" dirty="0" smtClean="0"/>
              <a:t>.</a:t>
            </a:r>
          </a:p>
          <a:p>
            <a:r>
              <a:rPr lang="en-US" sz="6500" dirty="0" smtClean="0"/>
              <a:t>3.Harakatning  </a:t>
            </a:r>
            <a:r>
              <a:rPr lang="en-US" sz="6500" dirty="0" err="1" smtClean="0"/>
              <a:t>analitik</a:t>
            </a:r>
            <a:r>
              <a:rPr lang="en-US" sz="6500" dirty="0" smtClean="0"/>
              <a:t>  </a:t>
            </a:r>
            <a:r>
              <a:rPr lang="en-US" sz="6500" dirty="0" err="1" smtClean="0"/>
              <a:t>ifodasi</a:t>
            </a:r>
            <a:r>
              <a:rPr lang="en-US" sz="6500" dirty="0"/>
              <a:t> </a:t>
            </a:r>
            <a:r>
              <a:rPr lang="en-US" sz="6500" dirty="0" smtClean="0"/>
              <a:t> </a:t>
            </a:r>
            <a:r>
              <a:rPr lang="en-US" sz="6500" dirty="0" err="1" smtClean="0"/>
              <a:t>va</a:t>
            </a:r>
            <a:r>
              <a:rPr lang="en-US" sz="6500" dirty="0" smtClean="0"/>
              <a:t>  </a:t>
            </a:r>
            <a:r>
              <a:rPr lang="en-US" sz="6500" dirty="0" err="1" smtClean="0"/>
              <a:t>uni</a:t>
            </a:r>
            <a:r>
              <a:rPr lang="en-US" sz="6500" dirty="0" smtClean="0"/>
              <a:t>  </a:t>
            </a:r>
            <a:r>
              <a:rPr lang="en-US" sz="6500" dirty="0" err="1" smtClean="0"/>
              <a:t>o’qli</a:t>
            </a:r>
            <a:r>
              <a:rPr lang="en-US" sz="6500" dirty="0" smtClean="0"/>
              <a:t> </a:t>
            </a:r>
            <a:r>
              <a:rPr lang="en-US" sz="6500" dirty="0" err="1" smtClean="0"/>
              <a:t>simmetriyalar</a:t>
            </a:r>
            <a:r>
              <a:rPr lang="en-US" sz="6500" dirty="0" smtClean="0"/>
              <a:t> </a:t>
            </a:r>
            <a:r>
              <a:rPr lang="en-US" sz="6500" dirty="0" err="1" smtClean="0"/>
              <a:t>ko’paytmasiga</a:t>
            </a:r>
            <a:r>
              <a:rPr lang="en-US" sz="6500" dirty="0" smtClean="0"/>
              <a:t> </a:t>
            </a:r>
            <a:r>
              <a:rPr lang="en-US" sz="6500" dirty="0" err="1" smtClean="0"/>
              <a:t>yoyish</a:t>
            </a:r>
            <a:r>
              <a:rPr lang="en-US" sz="6500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348930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0"/>
            <a:ext cx="6355035" cy="908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908720"/>
            <a:ext cx="8568952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34893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784976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732240" y="4725144"/>
            <a:ext cx="108012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1-chizma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4893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928992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34893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5654" y="582081"/>
            <a:ext cx="6905383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966017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712968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3489304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8928992" cy="626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34893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84976" cy="64087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34893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43</TotalTime>
  <Words>35</Words>
  <Application>Microsoft Office PowerPoint</Application>
  <PresentationFormat>Экран (4:3)</PresentationFormat>
  <Paragraphs>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Волна</vt:lpstr>
      <vt:lpstr>Mavzu:Tekislikdagi harakat,uning eng sodda turlari,analitik ifodasi.Harakatni o’qli simmetriyalar ko’paytmasiga yoyish. </vt:lpstr>
      <vt:lpstr>REJA: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User</cp:lastModifiedBy>
  <cp:revision>10</cp:revision>
  <dcterms:created xsi:type="dcterms:W3CDTF">2016-04-22T19:40:33Z</dcterms:created>
  <dcterms:modified xsi:type="dcterms:W3CDTF">2016-05-17T01:45:38Z</dcterms:modified>
</cp:coreProperties>
</file>