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A5D5D-4E72-45F5-8405-5F1ED5189303}" type="doc">
      <dgm:prSet loTypeId="urn:microsoft.com/office/officeart/2005/8/layout/hierarchy6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A8E0A74-5CBA-404D-AC4D-3BA0DF0781EE}">
      <dgm:prSet phldrT="[Текст]"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E7828-9472-44A3-BBA3-FDA0DFEFD3A5}" type="parTrans" cxnId="{62C527BD-B882-49DF-8D2C-014DB02A233B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469EDE-568F-432A-81CE-C044369CF29C}" type="sibTrans" cxnId="{62C527BD-B882-49DF-8D2C-014DB02A233B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85A988-4A14-42A8-A369-43D8AD6F99F8}">
      <dgm:prSet phldrT="[Текст]" custT="1"/>
      <dgm:spPr/>
      <dgm:t>
        <a:bodyPr/>
        <a:lstStyle/>
        <a:p>
          <a:r>
            <a:rPr lang="en-US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I-</a:t>
          </a:r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тур 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8A50F-0829-4DAD-9846-2CF907F870E6}" type="parTrans" cxnId="{084CE51B-95F1-4CD8-8BEC-2FA225CF2E96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710247-D9AF-4166-8514-2FFB8A1ECABB}" type="sibTrans" cxnId="{084CE51B-95F1-4CD8-8BEC-2FA225CF2E96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83E440-93B7-44F1-B4C2-2AFF0B18CB24}">
      <dgm:prSet phldrT="[Текст]" custT="1"/>
      <dgm:spPr/>
      <dgm:t>
        <a:bodyPr/>
        <a:lstStyle/>
        <a:p>
          <a:r>
            <a:rPr lang="en-US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II-</a:t>
          </a:r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тур 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5EDF56-E93F-442B-9224-37CF9099C4C5}" type="parTrans" cxnId="{989802B5-A480-4551-87CB-74ACFA3DBA09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B8C6FB-C94A-4134-8BE1-CF2013F7021C}" type="sibTrans" cxnId="{989802B5-A480-4551-87CB-74ACFA3DBA09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B7E2F-A882-4CE7-AA7D-BF6C6CF3ECB3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Ўқли симметрия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043B30-3D9E-46EC-B37B-BDED03B0C8DB}" type="parTrans" cxnId="{1CAB2E89-F101-43FD-A983-3077CAF392B1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388616-56D1-4927-953E-D8FCCD818E93}" type="sibTrans" cxnId="{1CAB2E89-F101-43FD-A983-3077CAF392B1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D57AAF-1BD5-4A4B-9469-D65C2D031CB1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Параллел кўчириш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283C26-0BBC-4A3B-AD88-B40BB60971B5}" type="parTrans" cxnId="{C6ACE5A1-47AB-4ED3-8EAC-37ACED2CE897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75F848-2DA6-44F2-8F7B-799674BB4DC3}" type="sibTrans" cxnId="{C6ACE5A1-47AB-4ED3-8EAC-37ACED2CE897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B4BD4D-6D5A-40F8-BB92-1236D2EF68E5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буриш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4DAD3D-75B4-44F2-8620-180D9771D753}" type="parTrans" cxnId="{C02D3A27-DDD0-40F7-BAB0-AC8593059872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5002C1-ABF7-4AB1-8D3A-A499A916EF98}" type="sibTrans" cxnId="{C02D3A27-DDD0-40F7-BAB0-AC8593059872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4C84CD-0351-4EFC-A60D-F70F3013C92C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Сирпанувчи симметрия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1B71D-6DD5-4E5A-8FD6-013361B2A277}" type="parTrans" cxnId="{131EE677-54E7-4102-92A0-3745744836BF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289D83-0421-4F10-A761-0B7435855C02}" type="sibTrans" cxnId="{131EE677-54E7-4102-92A0-3745744836BF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0692C-4D78-4366-8803-E2486924A783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Марказий симметрия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094CB3-2478-464D-B318-F913D605CD86}" type="parTrans" cxnId="{6C7D9758-C48E-467E-9A40-0B78B2076380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680D82-CDA6-4651-8002-F1587F3D1FDC}" type="sibTrans" cxnId="{6C7D9758-C48E-467E-9A40-0B78B2076380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67620C-A885-4ABF-8D29-40E3E9C9DA8A}">
      <dgm:prSet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Айнан алмаштириш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32876C-E682-4FF0-B937-E7CB783472D6}" type="parTrans" cxnId="{8E23F278-95EE-4B91-9F4E-ADDD2C422063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88F638-D95F-4B90-B86A-7151132C76A7}" type="sibTrans" cxnId="{8E23F278-95EE-4B91-9F4E-ADDD2C422063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C0548D-3489-474B-80F7-CC0A42969C81}" type="pres">
      <dgm:prSet presAssocID="{9AFA5D5D-4E72-45F5-8405-5F1ED518930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79A497-B772-4EDD-B14A-E1DA8FCC7E2E}" type="pres">
      <dgm:prSet presAssocID="{9AFA5D5D-4E72-45F5-8405-5F1ED5189303}" presName="hierFlow" presStyleCnt="0"/>
      <dgm:spPr/>
      <dgm:t>
        <a:bodyPr/>
        <a:lstStyle/>
        <a:p>
          <a:endParaRPr lang="ru-RU"/>
        </a:p>
      </dgm:t>
    </dgm:pt>
    <dgm:pt modelId="{FEAAC886-EC81-4B46-963A-0AF923754848}" type="pres">
      <dgm:prSet presAssocID="{9AFA5D5D-4E72-45F5-8405-5F1ED5189303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B2A47D0-DA7B-4421-A064-75CECFD285D4}" type="pres">
      <dgm:prSet presAssocID="{EA8E0A74-5CBA-404D-AC4D-3BA0DF0781EE}" presName="Name14" presStyleCnt="0"/>
      <dgm:spPr/>
      <dgm:t>
        <a:bodyPr/>
        <a:lstStyle/>
        <a:p>
          <a:endParaRPr lang="ru-RU"/>
        </a:p>
      </dgm:t>
    </dgm:pt>
    <dgm:pt modelId="{2A9E5B53-9306-4964-BDE9-79505E959E95}" type="pres">
      <dgm:prSet presAssocID="{EA8E0A74-5CBA-404D-AC4D-3BA0DF0781EE}" presName="level1Shape" presStyleLbl="node0" presStyleIdx="0" presStyleCnt="1" custScaleX="256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596577-B4C8-41C1-8583-1111518730A9}" type="pres">
      <dgm:prSet presAssocID="{EA8E0A74-5CBA-404D-AC4D-3BA0DF0781EE}" presName="hierChild2" presStyleCnt="0"/>
      <dgm:spPr/>
      <dgm:t>
        <a:bodyPr/>
        <a:lstStyle/>
        <a:p>
          <a:endParaRPr lang="ru-RU"/>
        </a:p>
      </dgm:t>
    </dgm:pt>
    <dgm:pt modelId="{B7E74D31-144B-4BC1-8E62-35FF4F91ABBA}" type="pres">
      <dgm:prSet presAssocID="{2D18A50F-0829-4DAD-9846-2CF907F870E6}" presName="Name19" presStyleLbl="parChTrans1D2" presStyleIdx="0" presStyleCnt="2"/>
      <dgm:spPr/>
      <dgm:t>
        <a:bodyPr/>
        <a:lstStyle/>
        <a:p>
          <a:endParaRPr lang="ru-RU"/>
        </a:p>
      </dgm:t>
    </dgm:pt>
    <dgm:pt modelId="{F260A03F-DECC-45D7-B0EC-00031923F050}" type="pres">
      <dgm:prSet presAssocID="{2185A988-4A14-42A8-A369-43D8AD6F99F8}" presName="Name21" presStyleCnt="0"/>
      <dgm:spPr/>
      <dgm:t>
        <a:bodyPr/>
        <a:lstStyle/>
        <a:p>
          <a:endParaRPr lang="ru-RU"/>
        </a:p>
      </dgm:t>
    </dgm:pt>
    <dgm:pt modelId="{DAC4C373-CC87-43DE-B4BF-6AE62D06E945}" type="pres">
      <dgm:prSet presAssocID="{2185A988-4A14-42A8-A369-43D8AD6F99F8}" presName="level2Shape" presStyleLbl="node2" presStyleIdx="0" presStyleCnt="2" custScaleX="255509" custLinFactNeighborX="-48160" custLinFactNeighborY="5070"/>
      <dgm:spPr/>
      <dgm:t>
        <a:bodyPr/>
        <a:lstStyle/>
        <a:p>
          <a:endParaRPr lang="ru-RU"/>
        </a:p>
      </dgm:t>
    </dgm:pt>
    <dgm:pt modelId="{E1C2EB87-82DF-421F-B2F9-6FC7E8A1BE12}" type="pres">
      <dgm:prSet presAssocID="{2185A988-4A14-42A8-A369-43D8AD6F99F8}" presName="hierChild3" presStyleCnt="0"/>
      <dgm:spPr/>
      <dgm:t>
        <a:bodyPr/>
        <a:lstStyle/>
        <a:p>
          <a:endParaRPr lang="ru-RU"/>
        </a:p>
      </dgm:t>
    </dgm:pt>
    <dgm:pt modelId="{EF381CCA-2082-48AA-91DD-0DB85D810E6A}" type="pres">
      <dgm:prSet presAssocID="{CD4DAD3D-75B4-44F2-8620-180D9771D753}" presName="Name19" presStyleLbl="parChTrans1D3" presStyleIdx="0" presStyleCnt="4"/>
      <dgm:spPr/>
      <dgm:t>
        <a:bodyPr/>
        <a:lstStyle/>
        <a:p>
          <a:endParaRPr lang="ru-RU"/>
        </a:p>
      </dgm:t>
    </dgm:pt>
    <dgm:pt modelId="{D0879900-3434-4FF3-80D8-90A376C5EDFB}" type="pres">
      <dgm:prSet presAssocID="{9DB4BD4D-6D5A-40F8-BB92-1236D2EF68E5}" presName="Name21" presStyleCnt="0"/>
      <dgm:spPr/>
      <dgm:t>
        <a:bodyPr/>
        <a:lstStyle/>
        <a:p>
          <a:endParaRPr lang="ru-RU"/>
        </a:p>
      </dgm:t>
    </dgm:pt>
    <dgm:pt modelId="{6EA13871-0896-40F6-99AA-DDF6CA652AC7}" type="pres">
      <dgm:prSet presAssocID="{9DB4BD4D-6D5A-40F8-BB92-1236D2EF68E5}" presName="level2Shape" presStyleLbl="node3" presStyleIdx="0" presStyleCnt="4" custLinFactX="-4255" custLinFactNeighborX="-100000" custLinFactNeighborY="-2346"/>
      <dgm:spPr/>
      <dgm:t>
        <a:bodyPr/>
        <a:lstStyle/>
        <a:p>
          <a:endParaRPr lang="ru-RU"/>
        </a:p>
      </dgm:t>
    </dgm:pt>
    <dgm:pt modelId="{A5E71271-B925-496D-B274-09AE642AA81B}" type="pres">
      <dgm:prSet presAssocID="{9DB4BD4D-6D5A-40F8-BB92-1236D2EF68E5}" presName="hierChild3" presStyleCnt="0"/>
      <dgm:spPr/>
      <dgm:t>
        <a:bodyPr/>
        <a:lstStyle/>
        <a:p>
          <a:endParaRPr lang="ru-RU"/>
        </a:p>
      </dgm:t>
    </dgm:pt>
    <dgm:pt modelId="{6E8C15A4-BA2E-4F0B-9BA3-6D39AC30BFA2}" type="pres">
      <dgm:prSet presAssocID="{FA094CB3-2478-464D-B318-F913D605CD86}" presName="Name19" presStyleLbl="parChTrans1D4" presStyleIdx="0" presStyleCnt="2"/>
      <dgm:spPr/>
      <dgm:t>
        <a:bodyPr/>
        <a:lstStyle/>
        <a:p>
          <a:endParaRPr lang="ru-RU"/>
        </a:p>
      </dgm:t>
    </dgm:pt>
    <dgm:pt modelId="{830C90AC-4800-4D72-B3DA-773065D1E27B}" type="pres">
      <dgm:prSet presAssocID="{CA20692C-4D78-4366-8803-E2486924A783}" presName="Name21" presStyleCnt="0"/>
      <dgm:spPr/>
      <dgm:t>
        <a:bodyPr/>
        <a:lstStyle/>
        <a:p>
          <a:endParaRPr lang="ru-RU"/>
        </a:p>
      </dgm:t>
    </dgm:pt>
    <dgm:pt modelId="{0D464588-ACBD-4917-9A79-9500BDCEA3EE}" type="pres">
      <dgm:prSet presAssocID="{CA20692C-4D78-4366-8803-E2486924A783}" presName="level2Shape" presStyleLbl="node4" presStyleIdx="0" presStyleCnt="2" custScaleX="118343"/>
      <dgm:spPr/>
      <dgm:t>
        <a:bodyPr/>
        <a:lstStyle/>
        <a:p>
          <a:endParaRPr lang="ru-RU"/>
        </a:p>
      </dgm:t>
    </dgm:pt>
    <dgm:pt modelId="{50B61541-6634-4671-A927-4391141AA633}" type="pres">
      <dgm:prSet presAssocID="{CA20692C-4D78-4366-8803-E2486924A783}" presName="hierChild3" presStyleCnt="0"/>
      <dgm:spPr/>
      <dgm:t>
        <a:bodyPr/>
        <a:lstStyle/>
        <a:p>
          <a:endParaRPr lang="ru-RU"/>
        </a:p>
      </dgm:t>
    </dgm:pt>
    <dgm:pt modelId="{7A98AF2F-4501-44E1-B3E1-1BAEE7E691F2}" type="pres">
      <dgm:prSet presAssocID="{3D32876C-E682-4FF0-B937-E7CB783472D6}" presName="Name19" presStyleLbl="parChTrans1D4" presStyleIdx="1" presStyleCnt="2"/>
      <dgm:spPr/>
      <dgm:t>
        <a:bodyPr/>
        <a:lstStyle/>
        <a:p>
          <a:endParaRPr lang="ru-RU"/>
        </a:p>
      </dgm:t>
    </dgm:pt>
    <dgm:pt modelId="{0C831714-BA4D-47A9-AB2E-FA2F6F73ABA8}" type="pres">
      <dgm:prSet presAssocID="{CD67620C-A885-4ABF-8D29-40E3E9C9DA8A}" presName="Name21" presStyleCnt="0"/>
      <dgm:spPr/>
      <dgm:t>
        <a:bodyPr/>
        <a:lstStyle/>
        <a:p>
          <a:endParaRPr lang="ru-RU"/>
        </a:p>
      </dgm:t>
    </dgm:pt>
    <dgm:pt modelId="{D8540124-5FA4-458A-B2DD-26B62D064E08}" type="pres">
      <dgm:prSet presAssocID="{CD67620C-A885-4ABF-8D29-40E3E9C9DA8A}" presName="level2Shape" presStyleLbl="node4" presStyleIdx="1" presStyleCnt="2" custScaleX="123497"/>
      <dgm:spPr/>
      <dgm:t>
        <a:bodyPr/>
        <a:lstStyle/>
        <a:p>
          <a:endParaRPr lang="ru-RU"/>
        </a:p>
      </dgm:t>
    </dgm:pt>
    <dgm:pt modelId="{D1B8F322-9421-4CFA-8EF0-9984F07D0DC4}" type="pres">
      <dgm:prSet presAssocID="{CD67620C-A885-4ABF-8D29-40E3E9C9DA8A}" presName="hierChild3" presStyleCnt="0"/>
      <dgm:spPr/>
      <dgm:t>
        <a:bodyPr/>
        <a:lstStyle/>
        <a:p>
          <a:endParaRPr lang="ru-RU"/>
        </a:p>
      </dgm:t>
    </dgm:pt>
    <dgm:pt modelId="{92CACCE4-09CD-46D7-93DF-3D964A4FD857}" type="pres">
      <dgm:prSet presAssocID="{C3283C26-0BBC-4A3B-AD88-B40BB60971B5}" presName="Name19" presStyleLbl="parChTrans1D3" presStyleIdx="1" presStyleCnt="4"/>
      <dgm:spPr/>
      <dgm:t>
        <a:bodyPr/>
        <a:lstStyle/>
        <a:p>
          <a:endParaRPr lang="ru-RU"/>
        </a:p>
      </dgm:t>
    </dgm:pt>
    <dgm:pt modelId="{A007129E-E600-4680-AA5E-BDE22199C2D2}" type="pres">
      <dgm:prSet presAssocID="{28D57AAF-1BD5-4A4B-9469-D65C2D031CB1}" presName="Name21" presStyleCnt="0"/>
      <dgm:spPr/>
      <dgm:t>
        <a:bodyPr/>
        <a:lstStyle/>
        <a:p>
          <a:endParaRPr lang="ru-RU"/>
        </a:p>
      </dgm:t>
    </dgm:pt>
    <dgm:pt modelId="{FFCE6244-942D-4F31-A34D-C406D0505EA8}" type="pres">
      <dgm:prSet presAssocID="{28D57AAF-1BD5-4A4B-9469-D65C2D031CB1}" presName="level2Shape" presStyleLbl="node3" presStyleIdx="1" presStyleCnt="4" custLinFactNeighborX="-17600" custLinFactNeighborY="-1496"/>
      <dgm:spPr/>
      <dgm:t>
        <a:bodyPr/>
        <a:lstStyle/>
        <a:p>
          <a:endParaRPr lang="ru-RU"/>
        </a:p>
      </dgm:t>
    </dgm:pt>
    <dgm:pt modelId="{122E85E0-2BE6-4314-B333-451C8A63D194}" type="pres">
      <dgm:prSet presAssocID="{28D57AAF-1BD5-4A4B-9469-D65C2D031CB1}" presName="hierChild3" presStyleCnt="0"/>
      <dgm:spPr/>
      <dgm:t>
        <a:bodyPr/>
        <a:lstStyle/>
        <a:p>
          <a:endParaRPr lang="ru-RU"/>
        </a:p>
      </dgm:t>
    </dgm:pt>
    <dgm:pt modelId="{91B66DBC-9E28-4764-A6C7-897D47B3D475}" type="pres">
      <dgm:prSet presAssocID="{625EDF56-E93F-442B-9224-37CF9099C4C5}" presName="Name19" presStyleLbl="parChTrans1D2" presStyleIdx="1" presStyleCnt="2"/>
      <dgm:spPr/>
      <dgm:t>
        <a:bodyPr/>
        <a:lstStyle/>
        <a:p>
          <a:endParaRPr lang="ru-RU"/>
        </a:p>
      </dgm:t>
    </dgm:pt>
    <dgm:pt modelId="{ACCFD0C7-E06D-488B-9CA0-3B2891D01CD2}" type="pres">
      <dgm:prSet presAssocID="{4183E440-93B7-44F1-B4C2-2AFF0B18CB24}" presName="Name21" presStyleCnt="0"/>
      <dgm:spPr/>
      <dgm:t>
        <a:bodyPr/>
        <a:lstStyle/>
        <a:p>
          <a:endParaRPr lang="ru-RU"/>
        </a:p>
      </dgm:t>
    </dgm:pt>
    <dgm:pt modelId="{D3D99273-F282-468B-9C9B-205432CCF7BC}" type="pres">
      <dgm:prSet presAssocID="{4183E440-93B7-44F1-B4C2-2AFF0B18CB24}" presName="level2Shape" presStyleLbl="node2" presStyleIdx="1" presStyleCnt="2" custScaleX="197055"/>
      <dgm:spPr/>
      <dgm:t>
        <a:bodyPr/>
        <a:lstStyle/>
        <a:p>
          <a:endParaRPr lang="ru-RU"/>
        </a:p>
      </dgm:t>
    </dgm:pt>
    <dgm:pt modelId="{FE201D3F-31A6-433F-99DB-18F3AF861143}" type="pres">
      <dgm:prSet presAssocID="{4183E440-93B7-44F1-B4C2-2AFF0B18CB24}" presName="hierChild3" presStyleCnt="0"/>
      <dgm:spPr/>
      <dgm:t>
        <a:bodyPr/>
        <a:lstStyle/>
        <a:p>
          <a:endParaRPr lang="ru-RU"/>
        </a:p>
      </dgm:t>
    </dgm:pt>
    <dgm:pt modelId="{6AA33524-E936-4F18-B4E6-D798D0460E72}" type="pres">
      <dgm:prSet presAssocID="{02043B30-3D9E-46EC-B37B-BDED03B0C8DB}" presName="Name19" presStyleLbl="parChTrans1D3" presStyleIdx="2" presStyleCnt="4"/>
      <dgm:spPr/>
      <dgm:t>
        <a:bodyPr/>
        <a:lstStyle/>
        <a:p>
          <a:endParaRPr lang="ru-RU"/>
        </a:p>
      </dgm:t>
    </dgm:pt>
    <dgm:pt modelId="{1BDCC7B4-1CC7-4315-ABD8-5A004BB6F67C}" type="pres">
      <dgm:prSet presAssocID="{7A5B7E2F-A882-4CE7-AA7D-BF6C6CF3ECB3}" presName="Name21" presStyleCnt="0"/>
      <dgm:spPr/>
      <dgm:t>
        <a:bodyPr/>
        <a:lstStyle/>
        <a:p>
          <a:endParaRPr lang="ru-RU"/>
        </a:p>
      </dgm:t>
    </dgm:pt>
    <dgm:pt modelId="{1D2BC595-C240-4271-892E-1F8E3F47B673}" type="pres">
      <dgm:prSet presAssocID="{7A5B7E2F-A882-4CE7-AA7D-BF6C6CF3ECB3}" presName="level2Shape" presStyleLbl="node3" presStyleIdx="2" presStyleCnt="4" custScaleX="121660"/>
      <dgm:spPr/>
      <dgm:t>
        <a:bodyPr/>
        <a:lstStyle/>
        <a:p>
          <a:endParaRPr lang="ru-RU"/>
        </a:p>
      </dgm:t>
    </dgm:pt>
    <dgm:pt modelId="{A0F0835F-5AA8-49FD-84B8-B42C3C6D1249}" type="pres">
      <dgm:prSet presAssocID="{7A5B7E2F-A882-4CE7-AA7D-BF6C6CF3ECB3}" presName="hierChild3" presStyleCnt="0"/>
      <dgm:spPr/>
      <dgm:t>
        <a:bodyPr/>
        <a:lstStyle/>
        <a:p>
          <a:endParaRPr lang="ru-RU"/>
        </a:p>
      </dgm:t>
    </dgm:pt>
    <dgm:pt modelId="{0070D0EB-6E94-4BF1-9D71-1D78A38784B9}" type="pres">
      <dgm:prSet presAssocID="{5881B71D-6DD5-4E5A-8FD6-013361B2A277}" presName="Name19" presStyleLbl="parChTrans1D3" presStyleIdx="3" presStyleCnt="4"/>
      <dgm:spPr/>
      <dgm:t>
        <a:bodyPr/>
        <a:lstStyle/>
        <a:p>
          <a:endParaRPr lang="ru-RU"/>
        </a:p>
      </dgm:t>
    </dgm:pt>
    <dgm:pt modelId="{FAEC5CA2-A824-45CB-B133-76ED441013CF}" type="pres">
      <dgm:prSet presAssocID="{494C84CD-0351-4EFC-A60D-F70F3013C92C}" presName="Name21" presStyleCnt="0"/>
      <dgm:spPr/>
      <dgm:t>
        <a:bodyPr/>
        <a:lstStyle/>
        <a:p>
          <a:endParaRPr lang="ru-RU"/>
        </a:p>
      </dgm:t>
    </dgm:pt>
    <dgm:pt modelId="{095D8D96-C012-4E79-8B04-F32FC3E12BB5}" type="pres">
      <dgm:prSet presAssocID="{494C84CD-0351-4EFC-A60D-F70F3013C92C}" presName="level2Shape" presStyleLbl="node3" presStyleIdx="3" presStyleCnt="4" custScaleX="129937"/>
      <dgm:spPr/>
      <dgm:t>
        <a:bodyPr/>
        <a:lstStyle/>
        <a:p>
          <a:endParaRPr lang="ru-RU"/>
        </a:p>
      </dgm:t>
    </dgm:pt>
    <dgm:pt modelId="{6976EF59-10A1-4079-A802-3A0EFA283041}" type="pres">
      <dgm:prSet presAssocID="{494C84CD-0351-4EFC-A60D-F70F3013C92C}" presName="hierChild3" presStyleCnt="0"/>
      <dgm:spPr/>
      <dgm:t>
        <a:bodyPr/>
        <a:lstStyle/>
        <a:p>
          <a:endParaRPr lang="ru-RU"/>
        </a:p>
      </dgm:t>
    </dgm:pt>
    <dgm:pt modelId="{2494FE72-189A-4DA7-8365-146282A8047E}" type="pres">
      <dgm:prSet presAssocID="{9AFA5D5D-4E72-45F5-8405-5F1ED5189303}" presName="bgShapesFlow" presStyleCnt="0"/>
      <dgm:spPr/>
      <dgm:t>
        <a:bodyPr/>
        <a:lstStyle/>
        <a:p>
          <a:endParaRPr lang="ru-RU"/>
        </a:p>
      </dgm:t>
    </dgm:pt>
  </dgm:ptLst>
  <dgm:cxnLst>
    <dgm:cxn modelId="{C6ACE5A1-47AB-4ED3-8EAC-37ACED2CE897}" srcId="{2185A988-4A14-42A8-A369-43D8AD6F99F8}" destId="{28D57AAF-1BD5-4A4B-9469-D65C2D031CB1}" srcOrd="1" destOrd="0" parTransId="{C3283C26-0BBC-4A3B-AD88-B40BB60971B5}" sibTransId="{CC75F848-2DA6-44F2-8F7B-799674BB4DC3}"/>
    <dgm:cxn modelId="{06D93FB7-2ADB-4BC5-A87F-A4B1E80E9D6C}" type="presOf" srcId="{2185A988-4A14-42A8-A369-43D8AD6F99F8}" destId="{DAC4C373-CC87-43DE-B4BF-6AE62D06E945}" srcOrd="0" destOrd="0" presId="urn:microsoft.com/office/officeart/2005/8/layout/hierarchy6"/>
    <dgm:cxn modelId="{C02D3A27-DDD0-40F7-BAB0-AC8593059872}" srcId="{2185A988-4A14-42A8-A369-43D8AD6F99F8}" destId="{9DB4BD4D-6D5A-40F8-BB92-1236D2EF68E5}" srcOrd="0" destOrd="0" parTransId="{CD4DAD3D-75B4-44F2-8620-180D9771D753}" sibTransId="{395002C1-ABF7-4AB1-8D3A-A499A916EF98}"/>
    <dgm:cxn modelId="{7D2D953D-8326-4E25-8ED1-0CDA5068431C}" type="presOf" srcId="{28D57AAF-1BD5-4A4B-9469-D65C2D031CB1}" destId="{FFCE6244-942D-4F31-A34D-C406D0505EA8}" srcOrd="0" destOrd="0" presId="urn:microsoft.com/office/officeart/2005/8/layout/hierarchy6"/>
    <dgm:cxn modelId="{87B75795-D9CF-4357-8B52-2159D7A4E009}" type="presOf" srcId="{5881B71D-6DD5-4E5A-8FD6-013361B2A277}" destId="{0070D0EB-6E94-4BF1-9D71-1D78A38784B9}" srcOrd="0" destOrd="0" presId="urn:microsoft.com/office/officeart/2005/8/layout/hierarchy6"/>
    <dgm:cxn modelId="{5BF474BC-AED9-4677-BB77-E546464E1B8E}" type="presOf" srcId="{3D32876C-E682-4FF0-B937-E7CB783472D6}" destId="{7A98AF2F-4501-44E1-B3E1-1BAEE7E691F2}" srcOrd="0" destOrd="0" presId="urn:microsoft.com/office/officeart/2005/8/layout/hierarchy6"/>
    <dgm:cxn modelId="{E4231ABC-9038-4E07-B7D7-75E6F6013443}" type="presOf" srcId="{CD4DAD3D-75B4-44F2-8620-180D9771D753}" destId="{EF381CCA-2082-48AA-91DD-0DB85D810E6A}" srcOrd="0" destOrd="0" presId="urn:microsoft.com/office/officeart/2005/8/layout/hierarchy6"/>
    <dgm:cxn modelId="{95A634C7-6324-42EC-8C98-894FE126B7FE}" type="presOf" srcId="{2D18A50F-0829-4DAD-9846-2CF907F870E6}" destId="{B7E74D31-144B-4BC1-8E62-35FF4F91ABBA}" srcOrd="0" destOrd="0" presId="urn:microsoft.com/office/officeart/2005/8/layout/hierarchy6"/>
    <dgm:cxn modelId="{48C216F8-36EC-4804-9248-38F8F15C3427}" type="presOf" srcId="{02043B30-3D9E-46EC-B37B-BDED03B0C8DB}" destId="{6AA33524-E936-4F18-B4E6-D798D0460E72}" srcOrd="0" destOrd="0" presId="urn:microsoft.com/office/officeart/2005/8/layout/hierarchy6"/>
    <dgm:cxn modelId="{860C3AAD-483E-4B73-A3EF-F98BFA4B621B}" type="presOf" srcId="{494C84CD-0351-4EFC-A60D-F70F3013C92C}" destId="{095D8D96-C012-4E79-8B04-F32FC3E12BB5}" srcOrd="0" destOrd="0" presId="urn:microsoft.com/office/officeart/2005/8/layout/hierarchy6"/>
    <dgm:cxn modelId="{1CAB2E89-F101-43FD-A983-3077CAF392B1}" srcId="{4183E440-93B7-44F1-B4C2-2AFF0B18CB24}" destId="{7A5B7E2F-A882-4CE7-AA7D-BF6C6CF3ECB3}" srcOrd="0" destOrd="0" parTransId="{02043B30-3D9E-46EC-B37B-BDED03B0C8DB}" sibTransId="{65388616-56D1-4927-953E-D8FCCD818E93}"/>
    <dgm:cxn modelId="{084CE51B-95F1-4CD8-8BEC-2FA225CF2E96}" srcId="{EA8E0A74-5CBA-404D-AC4D-3BA0DF0781EE}" destId="{2185A988-4A14-42A8-A369-43D8AD6F99F8}" srcOrd="0" destOrd="0" parTransId="{2D18A50F-0829-4DAD-9846-2CF907F870E6}" sibTransId="{10710247-D9AF-4166-8514-2FFB8A1ECABB}"/>
    <dgm:cxn modelId="{5D34584F-22A3-4466-AD2B-D11C866F5110}" type="presOf" srcId="{FA094CB3-2478-464D-B318-F913D605CD86}" destId="{6E8C15A4-BA2E-4F0B-9BA3-6D39AC30BFA2}" srcOrd="0" destOrd="0" presId="urn:microsoft.com/office/officeart/2005/8/layout/hierarchy6"/>
    <dgm:cxn modelId="{0630396D-A745-47DB-BD67-1A4AC768D4E1}" type="presOf" srcId="{7A5B7E2F-A882-4CE7-AA7D-BF6C6CF3ECB3}" destId="{1D2BC595-C240-4271-892E-1F8E3F47B673}" srcOrd="0" destOrd="0" presId="urn:microsoft.com/office/officeart/2005/8/layout/hierarchy6"/>
    <dgm:cxn modelId="{989802B5-A480-4551-87CB-74ACFA3DBA09}" srcId="{EA8E0A74-5CBA-404D-AC4D-3BA0DF0781EE}" destId="{4183E440-93B7-44F1-B4C2-2AFF0B18CB24}" srcOrd="1" destOrd="0" parTransId="{625EDF56-E93F-442B-9224-37CF9099C4C5}" sibTransId="{22B8C6FB-C94A-4134-8BE1-CF2013F7021C}"/>
    <dgm:cxn modelId="{88A6DC57-DDE1-4F66-837F-90500FE81848}" type="presOf" srcId="{CA20692C-4D78-4366-8803-E2486924A783}" destId="{0D464588-ACBD-4917-9A79-9500BDCEA3EE}" srcOrd="0" destOrd="0" presId="urn:microsoft.com/office/officeart/2005/8/layout/hierarchy6"/>
    <dgm:cxn modelId="{82B4C531-C5A0-488A-BCA2-DCFB3BDDFC54}" type="presOf" srcId="{CD67620C-A885-4ABF-8D29-40E3E9C9DA8A}" destId="{D8540124-5FA4-458A-B2DD-26B62D064E08}" srcOrd="0" destOrd="0" presId="urn:microsoft.com/office/officeart/2005/8/layout/hierarchy6"/>
    <dgm:cxn modelId="{8E23F278-95EE-4B91-9F4E-ADDD2C422063}" srcId="{9DB4BD4D-6D5A-40F8-BB92-1236D2EF68E5}" destId="{CD67620C-A885-4ABF-8D29-40E3E9C9DA8A}" srcOrd="1" destOrd="0" parTransId="{3D32876C-E682-4FF0-B937-E7CB783472D6}" sibTransId="{9888F638-D95F-4B90-B86A-7151132C76A7}"/>
    <dgm:cxn modelId="{6C7D9758-C48E-467E-9A40-0B78B2076380}" srcId="{9DB4BD4D-6D5A-40F8-BB92-1236D2EF68E5}" destId="{CA20692C-4D78-4366-8803-E2486924A783}" srcOrd="0" destOrd="0" parTransId="{FA094CB3-2478-464D-B318-F913D605CD86}" sibTransId="{59680D82-CDA6-4651-8002-F1587F3D1FDC}"/>
    <dgm:cxn modelId="{136F039B-E238-4D34-A47A-368EF102B887}" type="presOf" srcId="{EA8E0A74-5CBA-404D-AC4D-3BA0DF0781EE}" destId="{2A9E5B53-9306-4964-BDE9-79505E959E95}" srcOrd="0" destOrd="0" presId="urn:microsoft.com/office/officeart/2005/8/layout/hierarchy6"/>
    <dgm:cxn modelId="{131EE677-54E7-4102-92A0-3745744836BF}" srcId="{4183E440-93B7-44F1-B4C2-2AFF0B18CB24}" destId="{494C84CD-0351-4EFC-A60D-F70F3013C92C}" srcOrd="1" destOrd="0" parTransId="{5881B71D-6DD5-4E5A-8FD6-013361B2A277}" sibTransId="{D2289D83-0421-4F10-A761-0B7435855C02}"/>
    <dgm:cxn modelId="{84C9445A-9FDA-4A66-92A3-EE80648FEBCE}" type="presOf" srcId="{C3283C26-0BBC-4A3B-AD88-B40BB60971B5}" destId="{92CACCE4-09CD-46D7-93DF-3D964A4FD857}" srcOrd="0" destOrd="0" presId="urn:microsoft.com/office/officeart/2005/8/layout/hierarchy6"/>
    <dgm:cxn modelId="{62C527BD-B882-49DF-8D2C-014DB02A233B}" srcId="{9AFA5D5D-4E72-45F5-8405-5F1ED5189303}" destId="{EA8E0A74-5CBA-404D-AC4D-3BA0DF0781EE}" srcOrd="0" destOrd="0" parTransId="{4AFE7828-9472-44A3-BBA3-FDA0DFEFD3A5}" sibTransId="{AA469EDE-568F-432A-81CE-C044369CF29C}"/>
    <dgm:cxn modelId="{FA1EE996-F49B-45A0-A4DE-4D7A4151B669}" type="presOf" srcId="{9DB4BD4D-6D5A-40F8-BB92-1236D2EF68E5}" destId="{6EA13871-0896-40F6-99AA-DDF6CA652AC7}" srcOrd="0" destOrd="0" presId="urn:microsoft.com/office/officeart/2005/8/layout/hierarchy6"/>
    <dgm:cxn modelId="{2EBFC587-789D-4076-95ED-783D36509BF9}" type="presOf" srcId="{625EDF56-E93F-442B-9224-37CF9099C4C5}" destId="{91B66DBC-9E28-4764-A6C7-897D47B3D475}" srcOrd="0" destOrd="0" presId="urn:microsoft.com/office/officeart/2005/8/layout/hierarchy6"/>
    <dgm:cxn modelId="{FF6F8A87-D2AF-4841-B87D-470A6F62CB0D}" type="presOf" srcId="{4183E440-93B7-44F1-B4C2-2AFF0B18CB24}" destId="{D3D99273-F282-468B-9C9B-205432CCF7BC}" srcOrd="0" destOrd="0" presId="urn:microsoft.com/office/officeart/2005/8/layout/hierarchy6"/>
    <dgm:cxn modelId="{5FF6432C-D260-415E-9782-5425790F14AE}" type="presOf" srcId="{9AFA5D5D-4E72-45F5-8405-5F1ED5189303}" destId="{75C0548D-3489-474B-80F7-CC0A42969C81}" srcOrd="0" destOrd="0" presId="urn:microsoft.com/office/officeart/2005/8/layout/hierarchy6"/>
    <dgm:cxn modelId="{DEA16967-C21E-492E-8FC6-3205DE6EF9AB}" type="presParOf" srcId="{75C0548D-3489-474B-80F7-CC0A42969C81}" destId="{9F79A497-B772-4EDD-B14A-E1DA8FCC7E2E}" srcOrd="0" destOrd="0" presId="urn:microsoft.com/office/officeart/2005/8/layout/hierarchy6"/>
    <dgm:cxn modelId="{487240F4-0063-4874-BBA1-18EA1A115AE8}" type="presParOf" srcId="{9F79A497-B772-4EDD-B14A-E1DA8FCC7E2E}" destId="{FEAAC886-EC81-4B46-963A-0AF923754848}" srcOrd="0" destOrd="0" presId="urn:microsoft.com/office/officeart/2005/8/layout/hierarchy6"/>
    <dgm:cxn modelId="{7AB8EC1A-774D-42A0-B4AA-1ECAFFB58F47}" type="presParOf" srcId="{FEAAC886-EC81-4B46-963A-0AF923754848}" destId="{4B2A47D0-DA7B-4421-A064-75CECFD285D4}" srcOrd="0" destOrd="0" presId="urn:microsoft.com/office/officeart/2005/8/layout/hierarchy6"/>
    <dgm:cxn modelId="{7C25816E-AA11-42F1-BCF4-116F46C600CA}" type="presParOf" srcId="{4B2A47D0-DA7B-4421-A064-75CECFD285D4}" destId="{2A9E5B53-9306-4964-BDE9-79505E959E95}" srcOrd="0" destOrd="0" presId="urn:microsoft.com/office/officeart/2005/8/layout/hierarchy6"/>
    <dgm:cxn modelId="{20040AF8-C0BD-4B58-ABBF-F0C8A1F7D0DB}" type="presParOf" srcId="{4B2A47D0-DA7B-4421-A064-75CECFD285D4}" destId="{84596577-B4C8-41C1-8583-1111518730A9}" srcOrd="1" destOrd="0" presId="urn:microsoft.com/office/officeart/2005/8/layout/hierarchy6"/>
    <dgm:cxn modelId="{72D58168-886B-41F3-95DE-11E66787C4F5}" type="presParOf" srcId="{84596577-B4C8-41C1-8583-1111518730A9}" destId="{B7E74D31-144B-4BC1-8E62-35FF4F91ABBA}" srcOrd="0" destOrd="0" presId="urn:microsoft.com/office/officeart/2005/8/layout/hierarchy6"/>
    <dgm:cxn modelId="{C807B664-9F53-4EEF-B02B-23335EE544E8}" type="presParOf" srcId="{84596577-B4C8-41C1-8583-1111518730A9}" destId="{F260A03F-DECC-45D7-B0EC-00031923F050}" srcOrd="1" destOrd="0" presId="urn:microsoft.com/office/officeart/2005/8/layout/hierarchy6"/>
    <dgm:cxn modelId="{DCFFB79C-4C3E-4DD5-8854-F5BA0F1C0F66}" type="presParOf" srcId="{F260A03F-DECC-45D7-B0EC-00031923F050}" destId="{DAC4C373-CC87-43DE-B4BF-6AE62D06E945}" srcOrd="0" destOrd="0" presId="urn:microsoft.com/office/officeart/2005/8/layout/hierarchy6"/>
    <dgm:cxn modelId="{DFF01577-0301-4DD5-A232-DA8A289F4A6E}" type="presParOf" srcId="{F260A03F-DECC-45D7-B0EC-00031923F050}" destId="{E1C2EB87-82DF-421F-B2F9-6FC7E8A1BE12}" srcOrd="1" destOrd="0" presId="urn:microsoft.com/office/officeart/2005/8/layout/hierarchy6"/>
    <dgm:cxn modelId="{54ABA606-042C-4B49-B233-FACCDDF72959}" type="presParOf" srcId="{E1C2EB87-82DF-421F-B2F9-6FC7E8A1BE12}" destId="{EF381CCA-2082-48AA-91DD-0DB85D810E6A}" srcOrd="0" destOrd="0" presId="urn:microsoft.com/office/officeart/2005/8/layout/hierarchy6"/>
    <dgm:cxn modelId="{000211E1-0CD5-4279-A8EA-B2EE5306E177}" type="presParOf" srcId="{E1C2EB87-82DF-421F-B2F9-6FC7E8A1BE12}" destId="{D0879900-3434-4FF3-80D8-90A376C5EDFB}" srcOrd="1" destOrd="0" presId="urn:microsoft.com/office/officeart/2005/8/layout/hierarchy6"/>
    <dgm:cxn modelId="{85C15369-7A96-4960-B2CD-ADEAB5520FEB}" type="presParOf" srcId="{D0879900-3434-4FF3-80D8-90A376C5EDFB}" destId="{6EA13871-0896-40F6-99AA-DDF6CA652AC7}" srcOrd="0" destOrd="0" presId="urn:microsoft.com/office/officeart/2005/8/layout/hierarchy6"/>
    <dgm:cxn modelId="{0ED09144-A5CC-411B-915A-A90E80AD6BD0}" type="presParOf" srcId="{D0879900-3434-4FF3-80D8-90A376C5EDFB}" destId="{A5E71271-B925-496D-B274-09AE642AA81B}" srcOrd="1" destOrd="0" presId="urn:microsoft.com/office/officeart/2005/8/layout/hierarchy6"/>
    <dgm:cxn modelId="{00753424-939E-4554-860B-DC15321ACDF2}" type="presParOf" srcId="{A5E71271-B925-496D-B274-09AE642AA81B}" destId="{6E8C15A4-BA2E-4F0B-9BA3-6D39AC30BFA2}" srcOrd="0" destOrd="0" presId="urn:microsoft.com/office/officeart/2005/8/layout/hierarchy6"/>
    <dgm:cxn modelId="{D332AFA4-7590-48F6-A932-891166FC8552}" type="presParOf" srcId="{A5E71271-B925-496D-B274-09AE642AA81B}" destId="{830C90AC-4800-4D72-B3DA-773065D1E27B}" srcOrd="1" destOrd="0" presId="urn:microsoft.com/office/officeart/2005/8/layout/hierarchy6"/>
    <dgm:cxn modelId="{81902CEA-7092-46CF-847C-4056291FF238}" type="presParOf" srcId="{830C90AC-4800-4D72-B3DA-773065D1E27B}" destId="{0D464588-ACBD-4917-9A79-9500BDCEA3EE}" srcOrd="0" destOrd="0" presId="urn:microsoft.com/office/officeart/2005/8/layout/hierarchy6"/>
    <dgm:cxn modelId="{CA4CF3BB-2DFF-4D12-8382-5C9921F9FAE2}" type="presParOf" srcId="{830C90AC-4800-4D72-B3DA-773065D1E27B}" destId="{50B61541-6634-4671-A927-4391141AA633}" srcOrd="1" destOrd="0" presId="urn:microsoft.com/office/officeart/2005/8/layout/hierarchy6"/>
    <dgm:cxn modelId="{73682090-CBC4-4870-A3AD-D09F24C27AA9}" type="presParOf" srcId="{A5E71271-B925-496D-B274-09AE642AA81B}" destId="{7A98AF2F-4501-44E1-B3E1-1BAEE7E691F2}" srcOrd="2" destOrd="0" presId="urn:microsoft.com/office/officeart/2005/8/layout/hierarchy6"/>
    <dgm:cxn modelId="{79001DF4-DA03-427C-BCB8-BCDDE02154AE}" type="presParOf" srcId="{A5E71271-B925-496D-B274-09AE642AA81B}" destId="{0C831714-BA4D-47A9-AB2E-FA2F6F73ABA8}" srcOrd="3" destOrd="0" presId="urn:microsoft.com/office/officeart/2005/8/layout/hierarchy6"/>
    <dgm:cxn modelId="{B557A19C-036F-4AD0-AEFE-9DA12C636BF8}" type="presParOf" srcId="{0C831714-BA4D-47A9-AB2E-FA2F6F73ABA8}" destId="{D8540124-5FA4-458A-B2DD-26B62D064E08}" srcOrd="0" destOrd="0" presId="urn:microsoft.com/office/officeart/2005/8/layout/hierarchy6"/>
    <dgm:cxn modelId="{773EC2D6-F36E-455B-99F4-D92E489DDB8B}" type="presParOf" srcId="{0C831714-BA4D-47A9-AB2E-FA2F6F73ABA8}" destId="{D1B8F322-9421-4CFA-8EF0-9984F07D0DC4}" srcOrd="1" destOrd="0" presId="urn:microsoft.com/office/officeart/2005/8/layout/hierarchy6"/>
    <dgm:cxn modelId="{A8FB57C9-C829-4F6C-967F-DB2F145BD73A}" type="presParOf" srcId="{E1C2EB87-82DF-421F-B2F9-6FC7E8A1BE12}" destId="{92CACCE4-09CD-46D7-93DF-3D964A4FD857}" srcOrd="2" destOrd="0" presId="urn:microsoft.com/office/officeart/2005/8/layout/hierarchy6"/>
    <dgm:cxn modelId="{436A4D14-C81C-438C-9E1E-86CBDC94BD94}" type="presParOf" srcId="{E1C2EB87-82DF-421F-B2F9-6FC7E8A1BE12}" destId="{A007129E-E600-4680-AA5E-BDE22199C2D2}" srcOrd="3" destOrd="0" presId="urn:microsoft.com/office/officeart/2005/8/layout/hierarchy6"/>
    <dgm:cxn modelId="{20ECBF9B-4A1D-40B1-A70B-5B74E368D51B}" type="presParOf" srcId="{A007129E-E600-4680-AA5E-BDE22199C2D2}" destId="{FFCE6244-942D-4F31-A34D-C406D0505EA8}" srcOrd="0" destOrd="0" presId="urn:microsoft.com/office/officeart/2005/8/layout/hierarchy6"/>
    <dgm:cxn modelId="{1A1DC00A-9159-4704-8F0C-ED1FAF6AF0C5}" type="presParOf" srcId="{A007129E-E600-4680-AA5E-BDE22199C2D2}" destId="{122E85E0-2BE6-4314-B333-451C8A63D194}" srcOrd="1" destOrd="0" presId="urn:microsoft.com/office/officeart/2005/8/layout/hierarchy6"/>
    <dgm:cxn modelId="{D16BE774-4897-44D2-B66E-BAAF65925110}" type="presParOf" srcId="{84596577-B4C8-41C1-8583-1111518730A9}" destId="{91B66DBC-9E28-4764-A6C7-897D47B3D475}" srcOrd="2" destOrd="0" presId="urn:microsoft.com/office/officeart/2005/8/layout/hierarchy6"/>
    <dgm:cxn modelId="{3381E8DF-4860-4E9C-AC16-949E6AFF552E}" type="presParOf" srcId="{84596577-B4C8-41C1-8583-1111518730A9}" destId="{ACCFD0C7-E06D-488B-9CA0-3B2891D01CD2}" srcOrd="3" destOrd="0" presId="urn:microsoft.com/office/officeart/2005/8/layout/hierarchy6"/>
    <dgm:cxn modelId="{C84A27D4-8650-4352-9511-95A797840A09}" type="presParOf" srcId="{ACCFD0C7-E06D-488B-9CA0-3B2891D01CD2}" destId="{D3D99273-F282-468B-9C9B-205432CCF7BC}" srcOrd="0" destOrd="0" presId="urn:microsoft.com/office/officeart/2005/8/layout/hierarchy6"/>
    <dgm:cxn modelId="{223F73E7-F482-497F-A5EC-2C5387922C29}" type="presParOf" srcId="{ACCFD0C7-E06D-488B-9CA0-3B2891D01CD2}" destId="{FE201D3F-31A6-433F-99DB-18F3AF861143}" srcOrd="1" destOrd="0" presId="urn:microsoft.com/office/officeart/2005/8/layout/hierarchy6"/>
    <dgm:cxn modelId="{9F8BA929-25F7-4E54-9FA4-EC2F118D969E}" type="presParOf" srcId="{FE201D3F-31A6-433F-99DB-18F3AF861143}" destId="{6AA33524-E936-4F18-B4E6-D798D0460E72}" srcOrd="0" destOrd="0" presId="urn:microsoft.com/office/officeart/2005/8/layout/hierarchy6"/>
    <dgm:cxn modelId="{8F93419D-1F18-409E-B5E0-E9AA4F13EB2F}" type="presParOf" srcId="{FE201D3F-31A6-433F-99DB-18F3AF861143}" destId="{1BDCC7B4-1CC7-4315-ABD8-5A004BB6F67C}" srcOrd="1" destOrd="0" presId="urn:microsoft.com/office/officeart/2005/8/layout/hierarchy6"/>
    <dgm:cxn modelId="{13B85766-D98C-44DB-A3B6-EC1D8B765C59}" type="presParOf" srcId="{1BDCC7B4-1CC7-4315-ABD8-5A004BB6F67C}" destId="{1D2BC595-C240-4271-892E-1F8E3F47B673}" srcOrd="0" destOrd="0" presId="urn:microsoft.com/office/officeart/2005/8/layout/hierarchy6"/>
    <dgm:cxn modelId="{0E4CFC22-4F83-4273-B2DF-6D141ED9CE33}" type="presParOf" srcId="{1BDCC7B4-1CC7-4315-ABD8-5A004BB6F67C}" destId="{A0F0835F-5AA8-49FD-84B8-B42C3C6D1249}" srcOrd="1" destOrd="0" presId="urn:microsoft.com/office/officeart/2005/8/layout/hierarchy6"/>
    <dgm:cxn modelId="{AC0E9AEC-A744-4930-903F-AF7B9FA6FF5E}" type="presParOf" srcId="{FE201D3F-31A6-433F-99DB-18F3AF861143}" destId="{0070D0EB-6E94-4BF1-9D71-1D78A38784B9}" srcOrd="2" destOrd="0" presId="urn:microsoft.com/office/officeart/2005/8/layout/hierarchy6"/>
    <dgm:cxn modelId="{503DD749-5421-43A5-A5C2-9379BFF540EA}" type="presParOf" srcId="{FE201D3F-31A6-433F-99DB-18F3AF861143}" destId="{FAEC5CA2-A824-45CB-B133-76ED441013CF}" srcOrd="3" destOrd="0" presId="urn:microsoft.com/office/officeart/2005/8/layout/hierarchy6"/>
    <dgm:cxn modelId="{F6A5F40A-324D-4B73-BC26-552BBE4C34F1}" type="presParOf" srcId="{FAEC5CA2-A824-45CB-B133-76ED441013CF}" destId="{095D8D96-C012-4E79-8B04-F32FC3E12BB5}" srcOrd="0" destOrd="0" presId="urn:microsoft.com/office/officeart/2005/8/layout/hierarchy6"/>
    <dgm:cxn modelId="{57D48C6F-C06C-4C14-85C9-DE7B560A14FF}" type="presParOf" srcId="{FAEC5CA2-A824-45CB-B133-76ED441013CF}" destId="{6976EF59-10A1-4079-A802-3A0EFA283041}" srcOrd="1" destOrd="0" presId="urn:microsoft.com/office/officeart/2005/8/layout/hierarchy6"/>
    <dgm:cxn modelId="{59A0FCD3-9334-4E91-9A84-F6F2ACCD67C6}" type="presParOf" srcId="{75C0548D-3489-474B-80F7-CC0A42969C81}" destId="{2494FE72-189A-4DA7-8365-146282A8047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FA5D5D-4E72-45F5-8405-5F1ED5189303}" type="doc">
      <dgm:prSet loTypeId="urn:microsoft.com/office/officeart/2005/8/layout/hierarchy6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A8E0A74-5CBA-404D-AC4D-3BA0DF0781EE}">
      <dgm:prSet phldrT="[Текст]" custT="1"/>
      <dgm:spPr/>
      <dgm:t>
        <a:bodyPr/>
        <a:lstStyle/>
        <a:p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E7828-9472-44A3-BBA3-FDA0DFEFD3A5}" type="parTrans" cxnId="{62C527BD-B882-49DF-8D2C-014DB02A233B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469EDE-568F-432A-81CE-C044369CF29C}" type="sibTrans" cxnId="{62C527BD-B882-49DF-8D2C-014DB02A233B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85A988-4A14-42A8-A369-43D8AD6F99F8}">
      <dgm:prSet phldrT="[Текст]" custT="1"/>
      <dgm:spPr/>
      <dgm:t>
        <a:bodyPr/>
        <a:lstStyle/>
        <a:p>
          <a:r>
            <a:rPr lang="en-US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I-</a:t>
          </a:r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тур 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8A50F-0829-4DAD-9846-2CF907F870E6}" type="parTrans" cxnId="{084CE51B-95F1-4CD8-8BEC-2FA225CF2E96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710247-D9AF-4166-8514-2FFB8A1ECABB}" type="sibTrans" cxnId="{084CE51B-95F1-4CD8-8BEC-2FA225CF2E96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83E440-93B7-44F1-B4C2-2AFF0B18CB24}">
      <dgm:prSet phldrT="[Текст]" custT="1"/>
      <dgm:spPr/>
      <dgm:t>
        <a:bodyPr/>
        <a:lstStyle/>
        <a:p>
          <a:r>
            <a:rPr lang="en-US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II-</a:t>
          </a:r>
          <a:r>
            <a:rPr lang="uz-Cyrl-UZ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тур ҳаракат</a:t>
          </a:r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5EDF56-E93F-442B-9224-37CF9099C4C5}" type="parTrans" cxnId="{989802B5-A480-4551-87CB-74ACFA3DBA09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B8C6FB-C94A-4134-8BE1-CF2013F7021C}" type="sibTrans" cxnId="{989802B5-A480-4551-87CB-74ACFA3DBA09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B7E2F-A882-4CE7-AA7D-BF6C6CF3ECB3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043B30-3D9E-46EC-B37B-BDED03B0C8DB}" type="parTrans" cxnId="{1CAB2E89-F101-43FD-A983-3077CAF392B1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388616-56D1-4927-953E-D8FCCD818E93}" type="sibTrans" cxnId="{1CAB2E89-F101-43FD-A983-3077CAF392B1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D57AAF-1BD5-4A4B-9469-D65C2D031CB1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283C26-0BBC-4A3B-AD88-B40BB60971B5}" type="parTrans" cxnId="{C6ACE5A1-47AB-4ED3-8EAC-37ACED2CE897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75F848-2DA6-44F2-8F7B-799674BB4DC3}" type="sibTrans" cxnId="{C6ACE5A1-47AB-4ED3-8EAC-37ACED2CE897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B4BD4D-6D5A-40F8-BB92-1236D2EF68E5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4DAD3D-75B4-44F2-8620-180D9771D753}" type="parTrans" cxnId="{C02D3A27-DDD0-40F7-BAB0-AC8593059872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5002C1-ABF7-4AB1-8D3A-A499A916EF98}" type="sibTrans" cxnId="{C02D3A27-DDD0-40F7-BAB0-AC8593059872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4C84CD-0351-4EFC-A60D-F70F3013C92C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1B71D-6DD5-4E5A-8FD6-013361B2A277}" type="parTrans" cxnId="{131EE677-54E7-4102-92A0-3745744836BF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289D83-0421-4F10-A761-0B7435855C02}" type="sibTrans" cxnId="{131EE677-54E7-4102-92A0-3745744836BF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0692C-4D78-4366-8803-E2486924A783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094CB3-2478-464D-B318-F913D605CD86}" type="parTrans" cxnId="{6C7D9758-C48E-467E-9A40-0B78B2076380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680D82-CDA6-4651-8002-F1587F3D1FDC}" type="sibTrans" cxnId="{6C7D9758-C48E-467E-9A40-0B78B2076380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67620C-A885-4ABF-8D29-40E3E9C9DA8A}">
      <dgm:prSet custT="1"/>
      <dgm:spPr/>
      <dgm:t>
        <a:bodyPr/>
        <a:lstStyle/>
        <a:p>
          <a:endParaRPr lang="ru-RU" sz="2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32876C-E682-4FF0-B937-E7CB783472D6}" type="parTrans" cxnId="{8E23F278-95EE-4B91-9F4E-ADDD2C422063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88F638-D95F-4B90-B86A-7151132C76A7}" type="sibTrans" cxnId="{8E23F278-95EE-4B91-9F4E-ADDD2C422063}">
      <dgm:prSet/>
      <dgm:spPr/>
      <dgm:t>
        <a:bodyPr/>
        <a:lstStyle/>
        <a:p>
          <a:endParaRPr lang="ru-RU" sz="25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C0548D-3489-474B-80F7-CC0A42969C81}" type="pres">
      <dgm:prSet presAssocID="{9AFA5D5D-4E72-45F5-8405-5F1ED518930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79A497-B772-4EDD-B14A-E1DA8FCC7E2E}" type="pres">
      <dgm:prSet presAssocID="{9AFA5D5D-4E72-45F5-8405-5F1ED5189303}" presName="hierFlow" presStyleCnt="0"/>
      <dgm:spPr/>
      <dgm:t>
        <a:bodyPr/>
        <a:lstStyle/>
        <a:p>
          <a:endParaRPr lang="ru-RU"/>
        </a:p>
      </dgm:t>
    </dgm:pt>
    <dgm:pt modelId="{FEAAC886-EC81-4B46-963A-0AF923754848}" type="pres">
      <dgm:prSet presAssocID="{9AFA5D5D-4E72-45F5-8405-5F1ED5189303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B2A47D0-DA7B-4421-A064-75CECFD285D4}" type="pres">
      <dgm:prSet presAssocID="{EA8E0A74-5CBA-404D-AC4D-3BA0DF0781EE}" presName="Name14" presStyleCnt="0"/>
      <dgm:spPr/>
      <dgm:t>
        <a:bodyPr/>
        <a:lstStyle/>
        <a:p>
          <a:endParaRPr lang="ru-RU"/>
        </a:p>
      </dgm:t>
    </dgm:pt>
    <dgm:pt modelId="{2A9E5B53-9306-4964-BDE9-79505E959E95}" type="pres">
      <dgm:prSet presAssocID="{EA8E0A74-5CBA-404D-AC4D-3BA0DF0781EE}" presName="level1Shape" presStyleLbl="node0" presStyleIdx="0" presStyleCnt="1" custScaleX="256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596577-B4C8-41C1-8583-1111518730A9}" type="pres">
      <dgm:prSet presAssocID="{EA8E0A74-5CBA-404D-AC4D-3BA0DF0781EE}" presName="hierChild2" presStyleCnt="0"/>
      <dgm:spPr/>
      <dgm:t>
        <a:bodyPr/>
        <a:lstStyle/>
        <a:p>
          <a:endParaRPr lang="ru-RU"/>
        </a:p>
      </dgm:t>
    </dgm:pt>
    <dgm:pt modelId="{B7E74D31-144B-4BC1-8E62-35FF4F91ABBA}" type="pres">
      <dgm:prSet presAssocID="{2D18A50F-0829-4DAD-9846-2CF907F870E6}" presName="Name19" presStyleLbl="parChTrans1D2" presStyleIdx="0" presStyleCnt="2"/>
      <dgm:spPr/>
      <dgm:t>
        <a:bodyPr/>
        <a:lstStyle/>
        <a:p>
          <a:endParaRPr lang="ru-RU"/>
        </a:p>
      </dgm:t>
    </dgm:pt>
    <dgm:pt modelId="{F260A03F-DECC-45D7-B0EC-00031923F050}" type="pres">
      <dgm:prSet presAssocID="{2185A988-4A14-42A8-A369-43D8AD6F99F8}" presName="Name21" presStyleCnt="0"/>
      <dgm:spPr/>
      <dgm:t>
        <a:bodyPr/>
        <a:lstStyle/>
        <a:p>
          <a:endParaRPr lang="ru-RU"/>
        </a:p>
      </dgm:t>
    </dgm:pt>
    <dgm:pt modelId="{DAC4C373-CC87-43DE-B4BF-6AE62D06E945}" type="pres">
      <dgm:prSet presAssocID="{2185A988-4A14-42A8-A369-43D8AD6F99F8}" presName="level2Shape" presStyleLbl="node2" presStyleIdx="0" presStyleCnt="2" custScaleX="255509" custLinFactNeighborX="-48160" custLinFactNeighborY="5070"/>
      <dgm:spPr/>
      <dgm:t>
        <a:bodyPr/>
        <a:lstStyle/>
        <a:p>
          <a:endParaRPr lang="ru-RU"/>
        </a:p>
      </dgm:t>
    </dgm:pt>
    <dgm:pt modelId="{E1C2EB87-82DF-421F-B2F9-6FC7E8A1BE12}" type="pres">
      <dgm:prSet presAssocID="{2185A988-4A14-42A8-A369-43D8AD6F99F8}" presName="hierChild3" presStyleCnt="0"/>
      <dgm:spPr/>
      <dgm:t>
        <a:bodyPr/>
        <a:lstStyle/>
        <a:p>
          <a:endParaRPr lang="ru-RU"/>
        </a:p>
      </dgm:t>
    </dgm:pt>
    <dgm:pt modelId="{EF381CCA-2082-48AA-91DD-0DB85D810E6A}" type="pres">
      <dgm:prSet presAssocID="{CD4DAD3D-75B4-44F2-8620-180D9771D753}" presName="Name19" presStyleLbl="parChTrans1D3" presStyleIdx="0" presStyleCnt="4"/>
      <dgm:spPr/>
      <dgm:t>
        <a:bodyPr/>
        <a:lstStyle/>
        <a:p>
          <a:endParaRPr lang="ru-RU"/>
        </a:p>
      </dgm:t>
    </dgm:pt>
    <dgm:pt modelId="{D0879900-3434-4FF3-80D8-90A376C5EDFB}" type="pres">
      <dgm:prSet presAssocID="{9DB4BD4D-6D5A-40F8-BB92-1236D2EF68E5}" presName="Name21" presStyleCnt="0"/>
      <dgm:spPr/>
      <dgm:t>
        <a:bodyPr/>
        <a:lstStyle/>
        <a:p>
          <a:endParaRPr lang="ru-RU"/>
        </a:p>
      </dgm:t>
    </dgm:pt>
    <dgm:pt modelId="{6EA13871-0896-40F6-99AA-DDF6CA652AC7}" type="pres">
      <dgm:prSet presAssocID="{9DB4BD4D-6D5A-40F8-BB92-1236D2EF68E5}" presName="level2Shape" presStyleLbl="node3" presStyleIdx="0" presStyleCnt="4" custLinFactX="-4255" custLinFactNeighborX="-100000" custLinFactNeighborY="-2346"/>
      <dgm:spPr/>
      <dgm:t>
        <a:bodyPr/>
        <a:lstStyle/>
        <a:p>
          <a:endParaRPr lang="ru-RU"/>
        </a:p>
      </dgm:t>
    </dgm:pt>
    <dgm:pt modelId="{A5E71271-B925-496D-B274-09AE642AA81B}" type="pres">
      <dgm:prSet presAssocID="{9DB4BD4D-6D5A-40F8-BB92-1236D2EF68E5}" presName="hierChild3" presStyleCnt="0"/>
      <dgm:spPr/>
      <dgm:t>
        <a:bodyPr/>
        <a:lstStyle/>
        <a:p>
          <a:endParaRPr lang="ru-RU"/>
        </a:p>
      </dgm:t>
    </dgm:pt>
    <dgm:pt modelId="{6E8C15A4-BA2E-4F0B-9BA3-6D39AC30BFA2}" type="pres">
      <dgm:prSet presAssocID="{FA094CB3-2478-464D-B318-F913D605CD86}" presName="Name19" presStyleLbl="parChTrans1D4" presStyleIdx="0" presStyleCnt="2"/>
      <dgm:spPr/>
      <dgm:t>
        <a:bodyPr/>
        <a:lstStyle/>
        <a:p>
          <a:endParaRPr lang="ru-RU"/>
        </a:p>
      </dgm:t>
    </dgm:pt>
    <dgm:pt modelId="{830C90AC-4800-4D72-B3DA-773065D1E27B}" type="pres">
      <dgm:prSet presAssocID="{CA20692C-4D78-4366-8803-E2486924A783}" presName="Name21" presStyleCnt="0"/>
      <dgm:spPr/>
      <dgm:t>
        <a:bodyPr/>
        <a:lstStyle/>
        <a:p>
          <a:endParaRPr lang="ru-RU"/>
        </a:p>
      </dgm:t>
    </dgm:pt>
    <dgm:pt modelId="{0D464588-ACBD-4917-9A79-9500BDCEA3EE}" type="pres">
      <dgm:prSet presAssocID="{CA20692C-4D78-4366-8803-E2486924A783}" presName="level2Shape" presStyleLbl="node4" presStyleIdx="0" presStyleCnt="2" custScaleX="118343"/>
      <dgm:spPr/>
      <dgm:t>
        <a:bodyPr/>
        <a:lstStyle/>
        <a:p>
          <a:endParaRPr lang="ru-RU"/>
        </a:p>
      </dgm:t>
    </dgm:pt>
    <dgm:pt modelId="{50B61541-6634-4671-A927-4391141AA633}" type="pres">
      <dgm:prSet presAssocID="{CA20692C-4D78-4366-8803-E2486924A783}" presName="hierChild3" presStyleCnt="0"/>
      <dgm:spPr/>
      <dgm:t>
        <a:bodyPr/>
        <a:lstStyle/>
        <a:p>
          <a:endParaRPr lang="ru-RU"/>
        </a:p>
      </dgm:t>
    </dgm:pt>
    <dgm:pt modelId="{7A98AF2F-4501-44E1-B3E1-1BAEE7E691F2}" type="pres">
      <dgm:prSet presAssocID="{3D32876C-E682-4FF0-B937-E7CB783472D6}" presName="Name19" presStyleLbl="parChTrans1D4" presStyleIdx="1" presStyleCnt="2"/>
      <dgm:spPr/>
      <dgm:t>
        <a:bodyPr/>
        <a:lstStyle/>
        <a:p>
          <a:endParaRPr lang="ru-RU"/>
        </a:p>
      </dgm:t>
    </dgm:pt>
    <dgm:pt modelId="{0C831714-BA4D-47A9-AB2E-FA2F6F73ABA8}" type="pres">
      <dgm:prSet presAssocID="{CD67620C-A885-4ABF-8D29-40E3E9C9DA8A}" presName="Name21" presStyleCnt="0"/>
      <dgm:spPr/>
      <dgm:t>
        <a:bodyPr/>
        <a:lstStyle/>
        <a:p>
          <a:endParaRPr lang="ru-RU"/>
        </a:p>
      </dgm:t>
    </dgm:pt>
    <dgm:pt modelId="{D8540124-5FA4-458A-B2DD-26B62D064E08}" type="pres">
      <dgm:prSet presAssocID="{CD67620C-A885-4ABF-8D29-40E3E9C9DA8A}" presName="level2Shape" presStyleLbl="node4" presStyleIdx="1" presStyleCnt="2" custScaleX="123497"/>
      <dgm:spPr/>
      <dgm:t>
        <a:bodyPr/>
        <a:lstStyle/>
        <a:p>
          <a:endParaRPr lang="ru-RU"/>
        </a:p>
      </dgm:t>
    </dgm:pt>
    <dgm:pt modelId="{D1B8F322-9421-4CFA-8EF0-9984F07D0DC4}" type="pres">
      <dgm:prSet presAssocID="{CD67620C-A885-4ABF-8D29-40E3E9C9DA8A}" presName="hierChild3" presStyleCnt="0"/>
      <dgm:spPr/>
      <dgm:t>
        <a:bodyPr/>
        <a:lstStyle/>
        <a:p>
          <a:endParaRPr lang="ru-RU"/>
        </a:p>
      </dgm:t>
    </dgm:pt>
    <dgm:pt modelId="{92CACCE4-09CD-46D7-93DF-3D964A4FD857}" type="pres">
      <dgm:prSet presAssocID="{C3283C26-0BBC-4A3B-AD88-B40BB60971B5}" presName="Name19" presStyleLbl="parChTrans1D3" presStyleIdx="1" presStyleCnt="4"/>
      <dgm:spPr/>
      <dgm:t>
        <a:bodyPr/>
        <a:lstStyle/>
        <a:p>
          <a:endParaRPr lang="ru-RU"/>
        </a:p>
      </dgm:t>
    </dgm:pt>
    <dgm:pt modelId="{A007129E-E600-4680-AA5E-BDE22199C2D2}" type="pres">
      <dgm:prSet presAssocID="{28D57AAF-1BD5-4A4B-9469-D65C2D031CB1}" presName="Name21" presStyleCnt="0"/>
      <dgm:spPr/>
      <dgm:t>
        <a:bodyPr/>
        <a:lstStyle/>
        <a:p>
          <a:endParaRPr lang="ru-RU"/>
        </a:p>
      </dgm:t>
    </dgm:pt>
    <dgm:pt modelId="{FFCE6244-942D-4F31-A34D-C406D0505EA8}" type="pres">
      <dgm:prSet presAssocID="{28D57AAF-1BD5-4A4B-9469-D65C2D031CB1}" presName="level2Shape" presStyleLbl="node3" presStyleIdx="1" presStyleCnt="4" custLinFactNeighborX="-17600" custLinFactNeighborY="-1496"/>
      <dgm:spPr/>
      <dgm:t>
        <a:bodyPr/>
        <a:lstStyle/>
        <a:p>
          <a:endParaRPr lang="ru-RU"/>
        </a:p>
      </dgm:t>
    </dgm:pt>
    <dgm:pt modelId="{122E85E0-2BE6-4314-B333-451C8A63D194}" type="pres">
      <dgm:prSet presAssocID="{28D57AAF-1BD5-4A4B-9469-D65C2D031CB1}" presName="hierChild3" presStyleCnt="0"/>
      <dgm:spPr/>
      <dgm:t>
        <a:bodyPr/>
        <a:lstStyle/>
        <a:p>
          <a:endParaRPr lang="ru-RU"/>
        </a:p>
      </dgm:t>
    </dgm:pt>
    <dgm:pt modelId="{91B66DBC-9E28-4764-A6C7-897D47B3D475}" type="pres">
      <dgm:prSet presAssocID="{625EDF56-E93F-442B-9224-37CF9099C4C5}" presName="Name19" presStyleLbl="parChTrans1D2" presStyleIdx="1" presStyleCnt="2"/>
      <dgm:spPr/>
      <dgm:t>
        <a:bodyPr/>
        <a:lstStyle/>
        <a:p>
          <a:endParaRPr lang="ru-RU"/>
        </a:p>
      </dgm:t>
    </dgm:pt>
    <dgm:pt modelId="{ACCFD0C7-E06D-488B-9CA0-3B2891D01CD2}" type="pres">
      <dgm:prSet presAssocID="{4183E440-93B7-44F1-B4C2-2AFF0B18CB24}" presName="Name21" presStyleCnt="0"/>
      <dgm:spPr/>
      <dgm:t>
        <a:bodyPr/>
        <a:lstStyle/>
        <a:p>
          <a:endParaRPr lang="ru-RU"/>
        </a:p>
      </dgm:t>
    </dgm:pt>
    <dgm:pt modelId="{D3D99273-F282-468B-9C9B-205432CCF7BC}" type="pres">
      <dgm:prSet presAssocID="{4183E440-93B7-44F1-B4C2-2AFF0B18CB24}" presName="level2Shape" presStyleLbl="node2" presStyleIdx="1" presStyleCnt="2" custScaleX="197055"/>
      <dgm:spPr/>
      <dgm:t>
        <a:bodyPr/>
        <a:lstStyle/>
        <a:p>
          <a:endParaRPr lang="ru-RU"/>
        </a:p>
      </dgm:t>
    </dgm:pt>
    <dgm:pt modelId="{FE201D3F-31A6-433F-99DB-18F3AF861143}" type="pres">
      <dgm:prSet presAssocID="{4183E440-93B7-44F1-B4C2-2AFF0B18CB24}" presName="hierChild3" presStyleCnt="0"/>
      <dgm:spPr/>
      <dgm:t>
        <a:bodyPr/>
        <a:lstStyle/>
        <a:p>
          <a:endParaRPr lang="ru-RU"/>
        </a:p>
      </dgm:t>
    </dgm:pt>
    <dgm:pt modelId="{6AA33524-E936-4F18-B4E6-D798D0460E72}" type="pres">
      <dgm:prSet presAssocID="{02043B30-3D9E-46EC-B37B-BDED03B0C8DB}" presName="Name19" presStyleLbl="parChTrans1D3" presStyleIdx="2" presStyleCnt="4"/>
      <dgm:spPr/>
      <dgm:t>
        <a:bodyPr/>
        <a:lstStyle/>
        <a:p>
          <a:endParaRPr lang="ru-RU"/>
        </a:p>
      </dgm:t>
    </dgm:pt>
    <dgm:pt modelId="{1BDCC7B4-1CC7-4315-ABD8-5A004BB6F67C}" type="pres">
      <dgm:prSet presAssocID="{7A5B7E2F-A882-4CE7-AA7D-BF6C6CF3ECB3}" presName="Name21" presStyleCnt="0"/>
      <dgm:spPr/>
      <dgm:t>
        <a:bodyPr/>
        <a:lstStyle/>
        <a:p>
          <a:endParaRPr lang="ru-RU"/>
        </a:p>
      </dgm:t>
    </dgm:pt>
    <dgm:pt modelId="{1D2BC595-C240-4271-892E-1F8E3F47B673}" type="pres">
      <dgm:prSet presAssocID="{7A5B7E2F-A882-4CE7-AA7D-BF6C6CF3ECB3}" presName="level2Shape" presStyleLbl="node3" presStyleIdx="2" presStyleCnt="4" custScaleX="121660"/>
      <dgm:spPr/>
      <dgm:t>
        <a:bodyPr/>
        <a:lstStyle/>
        <a:p>
          <a:endParaRPr lang="ru-RU"/>
        </a:p>
      </dgm:t>
    </dgm:pt>
    <dgm:pt modelId="{A0F0835F-5AA8-49FD-84B8-B42C3C6D1249}" type="pres">
      <dgm:prSet presAssocID="{7A5B7E2F-A882-4CE7-AA7D-BF6C6CF3ECB3}" presName="hierChild3" presStyleCnt="0"/>
      <dgm:spPr/>
      <dgm:t>
        <a:bodyPr/>
        <a:lstStyle/>
        <a:p>
          <a:endParaRPr lang="ru-RU"/>
        </a:p>
      </dgm:t>
    </dgm:pt>
    <dgm:pt modelId="{0070D0EB-6E94-4BF1-9D71-1D78A38784B9}" type="pres">
      <dgm:prSet presAssocID="{5881B71D-6DD5-4E5A-8FD6-013361B2A277}" presName="Name19" presStyleLbl="parChTrans1D3" presStyleIdx="3" presStyleCnt="4"/>
      <dgm:spPr/>
      <dgm:t>
        <a:bodyPr/>
        <a:lstStyle/>
        <a:p>
          <a:endParaRPr lang="ru-RU"/>
        </a:p>
      </dgm:t>
    </dgm:pt>
    <dgm:pt modelId="{FAEC5CA2-A824-45CB-B133-76ED441013CF}" type="pres">
      <dgm:prSet presAssocID="{494C84CD-0351-4EFC-A60D-F70F3013C92C}" presName="Name21" presStyleCnt="0"/>
      <dgm:spPr/>
      <dgm:t>
        <a:bodyPr/>
        <a:lstStyle/>
        <a:p>
          <a:endParaRPr lang="ru-RU"/>
        </a:p>
      </dgm:t>
    </dgm:pt>
    <dgm:pt modelId="{095D8D96-C012-4E79-8B04-F32FC3E12BB5}" type="pres">
      <dgm:prSet presAssocID="{494C84CD-0351-4EFC-A60D-F70F3013C92C}" presName="level2Shape" presStyleLbl="node3" presStyleIdx="3" presStyleCnt="4" custScaleX="129937"/>
      <dgm:spPr/>
      <dgm:t>
        <a:bodyPr/>
        <a:lstStyle/>
        <a:p>
          <a:endParaRPr lang="ru-RU"/>
        </a:p>
      </dgm:t>
    </dgm:pt>
    <dgm:pt modelId="{6976EF59-10A1-4079-A802-3A0EFA283041}" type="pres">
      <dgm:prSet presAssocID="{494C84CD-0351-4EFC-A60D-F70F3013C92C}" presName="hierChild3" presStyleCnt="0"/>
      <dgm:spPr/>
      <dgm:t>
        <a:bodyPr/>
        <a:lstStyle/>
        <a:p>
          <a:endParaRPr lang="ru-RU"/>
        </a:p>
      </dgm:t>
    </dgm:pt>
    <dgm:pt modelId="{2494FE72-189A-4DA7-8365-146282A8047E}" type="pres">
      <dgm:prSet presAssocID="{9AFA5D5D-4E72-45F5-8405-5F1ED5189303}" presName="bgShapesFlow" presStyleCnt="0"/>
      <dgm:spPr/>
      <dgm:t>
        <a:bodyPr/>
        <a:lstStyle/>
        <a:p>
          <a:endParaRPr lang="ru-RU"/>
        </a:p>
      </dgm:t>
    </dgm:pt>
  </dgm:ptLst>
  <dgm:cxnLst>
    <dgm:cxn modelId="{6F3A8997-C402-4968-8F96-2F3DAA8D342F}" type="presOf" srcId="{625EDF56-E93F-442B-9224-37CF9099C4C5}" destId="{91B66DBC-9E28-4764-A6C7-897D47B3D475}" srcOrd="0" destOrd="0" presId="urn:microsoft.com/office/officeart/2005/8/layout/hierarchy6"/>
    <dgm:cxn modelId="{084CE51B-95F1-4CD8-8BEC-2FA225CF2E96}" srcId="{EA8E0A74-5CBA-404D-AC4D-3BA0DF0781EE}" destId="{2185A988-4A14-42A8-A369-43D8AD6F99F8}" srcOrd="0" destOrd="0" parTransId="{2D18A50F-0829-4DAD-9846-2CF907F870E6}" sibTransId="{10710247-D9AF-4166-8514-2FFB8A1ECABB}"/>
    <dgm:cxn modelId="{9BD2FC78-A304-4426-A79F-A7AF25955D11}" type="presOf" srcId="{7A5B7E2F-A882-4CE7-AA7D-BF6C6CF3ECB3}" destId="{1D2BC595-C240-4271-892E-1F8E3F47B673}" srcOrd="0" destOrd="0" presId="urn:microsoft.com/office/officeart/2005/8/layout/hierarchy6"/>
    <dgm:cxn modelId="{BF287839-23CF-47A2-94E8-AE7A16ABE742}" type="presOf" srcId="{02043B30-3D9E-46EC-B37B-BDED03B0C8DB}" destId="{6AA33524-E936-4F18-B4E6-D798D0460E72}" srcOrd="0" destOrd="0" presId="urn:microsoft.com/office/officeart/2005/8/layout/hierarchy6"/>
    <dgm:cxn modelId="{62C527BD-B882-49DF-8D2C-014DB02A233B}" srcId="{9AFA5D5D-4E72-45F5-8405-5F1ED5189303}" destId="{EA8E0A74-5CBA-404D-AC4D-3BA0DF0781EE}" srcOrd="0" destOrd="0" parTransId="{4AFE7828-9472-44A3-BBA3-FDA0DFEFD3A5}" sibTransId="{AA469EDE-568F-432A-81CE-C044369CF29C}"/>
    <dgm:cxn modelId="{D045BF0E-5553-4A44-8867-B330976BAD96}" type="presOf" srcId="{5881B71D-6DD5-4E5A-8FD6-013361B2A277}" destId="{0070D0EB-6E94-4BF1-9D71-1D78A38784B9}" srcOrd="0" destOrd="0" presId="urn:microsoft.com/office/officeart/2005/8/layout/hierarchy6"/>
    <dgm:cxn modelId="{6C7D9758-C48E-467E-9A40-0B78B2076380}" srcId="{9DB4BD4D-6D5A-40F8-BB92-1236D2EF68E5}" destId="{CA20692C-4D78-4366-8803-E2486924A783}" srcOrd="0" destOrd="0" parTransId="{FA094CB3-2478-464D-B318-F913D605CD86}" sibTransId="{59680D82-CDA6-4651-8002-F1587F3D1FDC}"/>
    <dgm:cxn modelId="{038E8860-F476-4F19-978E-BD40D345C66C}" type="presOf" srcId="{4183E440-93B7-44F1-B4C2-2AFF0B18CB24}" destId="{D3D99273-F282-468B-9C9B-205432CCF7BC}" srcOrd="0" destOrd="0" presId="urn:microsoft.com/office/officeart/2005/8/layout/hierarchy6"/>
    <dgm:cxn modelId="{579D6D4A-8448-4C5A-B7F3-A656D9BEEE93}" type="presOf" srcId="{2185A988-4A14-42A8-A369-43D8AD6F99F8}" destId="{DAC4C373-CC87-43DE-B4BF-6AE62D06E945}" srcOrd="0" destOrd="0" presId="urn:microsoft.com/office/officeart/2005/8/layout/hierarchy6"/>
    <dgm:cxn modelId="{54F2A9CD-2C0D-4282-AA5D-EECB17EF15F2}" type="presOf" srcId="{9AFA5D5D-4E72-45F5-8405-5F1ED5189303}" destId="{75C0548D-3489-474B-80F7-CC0A42969C81}" srcOrd="0" destOrd="0" presId="urn:microsoft.com/office/officeart/2005/8/layout/hierarchy6"/>
    <dgm:cxn modelId="{1F6C38DC-4FF5-4BF4-ADD7-41FE8F76F2E5}" type="presOf" srcId="{3D32876C-E682-4FF0-B937-E7CB783472D6}" destId="{7A98AF2F-4501-44E1-B3E1-1BAEE7E691F2}" srcOrd="0" destOrd="0" presId="urn:microsoft.com/office/officeart/2005/8/layout/hierarchy6"/>
    <dgm:cxn modelId="{C02D3A27-DDD0-40F7-BAB0-AC8593059872}" srcId="{2185A988-4A14-42A8-A369-43D8AD6F99F8}" destId="{9DB4BD4D-6D5A-40F8-BB92-1236D2EF68E5}" srcOrd="0" destOrd="0" parTransId="{CD4DAD3D-75B4-44F2-8620-180D9771D753}" sibTransId="{395002C1-ABF7-4AB1-8D3A-A499A916EF98}"/>
    <dgm:cxn modelId="{2A183D03-303E-4275-ACD3-026A2ED18040}" type="presOf" srcId="{494C84CD-0351-4EFC-A60D-F70F3013C92C}" destId="{095D8D96-C012-4E79-8B04-F32FC3E12BB5}" srcOrd="0" destOrd="0" presId="urn:microsoft.com/office/officeart/2005/8/layout/hierarchy6"/>
    <dgm:cxn modelId="{989802B5-A480-4551-87CB-74ACFA3DBA09}" srcId="{EA8E0A74-5CBA-404D-AC4D-3BA0DF0781EE}" destId="{4183E440-93B7-44F1-B4C2-2AFF0B18CB24}" srcOrd="1" destOrd="0" parTransId="{625EDF56-E93F-442B-9224-37CF9099C4C5}" sibTransId="{22B8C6FB-C94A-4134-8BE1-CF2013F7021C}"/>
    <dgm:cxn modelId="{6C9C1AAE-5F90-4A97-8C53-A01A19BABC75}" type="presOf" srcId="{2D18A50F-0829-4DAD-9846-2CF907F870E6}" destId="{B7E74D31-144B-4BC1-8E62-35FF4F91ABBA}" srcOrd="0" destOrd="0" presId="urn:microsoft.com/office/officeart/2005/8/layout/hierarchy6"/>
    <dgm:cxn modelId="{7FE45384-697F-4AEC-99A2-9416489554A2}" type="presOf" srcId="{CA20692C-4D78-4366-8803-E2486924A783}" destId="{0D464588-ACBD-4917-9A79-9500BDCEA3EE}" srcOrd="0" destOrd="0" presId="urn:microsoft.com/office/officeart/2005/8/layout/hierarchy6"/>
    <dgm:cxn modelId="{1C6BE4FB-D5AB-4D9E-815B-9473ED437B0C}" type="presOf" srcId="{9DB4BD4D-6D5A-40F8-BB92-1236D2EF68E5}" destId="{6EA13871-0896-40F6-99AA-DDF6CA652AC7}" srcOrd="0" destOrd="0" presId="urn:microsoft.com/office/officeart/2005/8/layout/hierarchy6"/>
    <dgm:cxn modelId="{8E23F278-95EE-4B91-9F4E-ADDD2C422063}" srcId="{9DB4BD4D-6D5A-40F8-BB92-1236D2EF68E5}" destId="{CD67620C-A885-4ABF-8D29-40E3E9C9DA8A}" srcOrd="1" destOrd="0" parTransId="{3D32876C-E682-4FF0-B937-E7CB783472D6}" sibTransId="{9888F638-D95F-4B90-B86A-7151132C76A7}"/>
    <dgm:cxn modelId="{BD16551E-6BA9-49AF-9F8F-84F3BE5D3552}" type="presOf" srcId="{CD4DAD3D-75B4-44F2-8620-180D9771D753}" destId="{EF381CCA-2082-48AA-91DD-0DB85D810E6A}" srcOrd="0" destOrd="0" presId="urn:microsoft.com/office/officeart/2005/8/layout/hierarchy6"/>
    <dgm:cxn modelId="{131EE677-54E7-4102-92A0-3745744836BF}" srcId="{4183E440-93B7-44F1-B4C2-2AFF0B18CB24}" destId="{494C84CD-0351-4EFC-A60D-F70F3013C92C}" srcOrd="1" destOrd="0" parTransId="{5881B71D-6DD5-4E5A-8FD6-013361B2A277}" sibTransId="{D2289D83-0421-4F10-A761-0B7435855C02}"/>
    <dgm:cxn modelId="{18930208-5106-4FE6-98F5-447C334D7AE8}" type="presOf" srcId="{EA8E0A74-5CBA-404D-AC4D-3BA0DF0781EE}" destId="{2A9E5B53-9306-4964-BDE9-79505E959E95}" srcOrd="0" destOrd="0" presId="urn:microsoft.com/office/officeart/2005/8/layout/hierarchy6"/>
    <dgm:cxn modelId="{6E529CD5-E700-4C1B-81A6-912E90FBBE42}" type="presOf" srcId="{CD67620C-A885-4ABF-8D29-40E3E9C9DA8A}" destId="{D8540124-5FA4-458A-B2DD-26B62D064E08}" srcOrd="0" destOrd="0" presId="urn:microsoft.com/office/officeart/2005/8/layout/hierarchy6"/>
    <dgm:cxn modelId="{6F1C1A0E-4363-4A82-999E-6369E661B79E}" type="presOf" srcId="{C3283C26-0BBC-4A3B-AD88-B40BB60971B5}" destId="{92CACCE4-09CD-46D7-93DF-3D964A4FD857}" srcOrd="0" destOrd="0" presId="urn:microsoft.com/office/officeart/2005/8/layout/hierarchy6"/>
    <dgm:cxn modelId="{1CAB2E89-F101-43FD-A983-3077CAF392B1}" srcId="{4183E440-93B7-44F1-B4C2-2AFF0B18CB24}" destId="{7A5B7E2F-A882-4CE7-AA7D-BF6C6CF3ECB3}" srcOrd="0" destOrd="0" parTransId="{02043B30-3D9E-46EC-B37B-BDED03B0C8DB}" sibTransId="{65388616-56D1-4927-953E-D8FCCD818E93}"/>
    <dgm:cxn modelId="{C6ACE5A1-47AB-4ED3-8EAC-37ACED2CE897}" srcId="{2185A988-4A14-42A8-A369-43D8AD6F99F8}" destId="{28D57AAF-1BD5-4A4B-9469-D65C2D031CB1}" srcOrd="1" destOrd="0" parTransId="{C3283C26-0BBC-4A3B-AD88-B40BB60971B5}" sibTransId="{CC75F848-2DA6-44F2-8F7B-799674BB4DC3}"/>
    <dgm:cxn modelId="{3F951460-BE85-4D46-B766-6F05B7C00646}" type="presOf" srcId="{28D57AAF-1BD5-4A4B-9469-D65C2D031CB1}" destId="{FFCE6244-942D-4F31-A34D-C406D0505EA8}" srcOrd="0" destOrd="0" presId="urn:microsoft.com/office/officeart/2005/8/layout/hierarchy6"/>
    <dgm:cxn modelId="{B56C7653-55A1-48EC-A5C7-BE6EF22E88B0}" type="presOf" srcId="{FA094CB3-2478-464D-B318-F913D605CD86}" destId="{6E8C15A4-BA2E-4F0B-9BA3-6D39AC30BFA2}" srcOrd="0" destOrd="0" presId="urn:microsoft.com/office/officeart/2005/8/layout/hierarchy6"/>
    <dgm:cxn modelId="{2D350468-8770-403E-92FB-44241E16ADA9}" type="presParOf" srcId="{75C0548D-3489-474B-80F7-CC0A42969C81}" destId="{9F79A497-B772-4EDD-B14A-E1DA8FCC7E2E}" srcOrd="0" destOrd="0" presId="urn:microsoft.com/office/officeart/2005/8/layout/hierarchy6"/>
    <dgm:cxn modelId="{0775DFCF-89DC-40E7-A509-E63821FC861B}" type="presParOf" srcId="{9F79A497-B772-4EDD-B14A-E1DA8FCC7E2E}" destId="{FEAAC886-EC81-4B46-963A-0AF923754848}" srcOrd="0" destOrd="0" presId="urn:microsoft.com/office/officeart/2005/8/layout/hierarchy6"/>
    <dgm:cxn modelId="{05ACE7A9-4269-4457-B522-7BEA98272317}" type="presParOf" srcId="{FEAAC886-EC81-4B46-963A-0AF923754848}" destId="{4B2A47D0-DA7B-4421-A064-75CECFD285D4}" srcOrd="0" destOrd="0" presId="urn:microsoft.com/office/officeart/2005/8/layout/hierarchy6"/>
    <dgm:cxn modelId="{C6BC1136-748D-46BC-9D3B-D55E3713A034}" type="presParOf" srcId="{4B2A47D0-DA7B-4421-A064-75CECFD285D4}" destId="{2A9E5B53-9306-4964-BDE9-79505E959E95}" srcOrd="0" destOrd="0" presId="urn:microsoft.com/office/officeart/2005/8/layout/hierarchy6"/>
    <dgm:cxn modelId="{7014187B-BCDD-4881-9071-79381230614D}" type="presParOf" srcId="{4B2A47D0-DA7B-4421-A064-75CECFD285D4}" destId="{84596577-B4C8-41C1-8583-1111518730A9}" srcOrd="1" destOrd="0" presId="urn:microsoft.com/office/officeart/2005/8/layout/hierarchy6"/>
    <dgm:cxn modelId="{1F53312A-C7DA-4771-B5E1-B0A7289F8FFF}" type="presParOf" srcId="{84596577-B4C8-41C1-8583-1111518730A9}" destId="{B7E74D31-144B-4BC1-8E62-35FF4F91ABBA}" srcOrd="0" destOrd="0" presId="urn:microsoft.com/office/officeart/2005/8/layout/hierarchy6"/>
    <dgm:cxn modelId="{F05F13FA-5A90-42BB-8F04-0333F7980790}" type="presParOf" srcId="{84596577-B4C8-41C1-8583-1111518730A9}" destId="{F260A03F-DECC-45D7-B0EC-00031923F050}" srcOrd="1" destOrd="0" presId="urn:microsoft.com/office/officeart/2005/8/layout/hierarchy6"/>
    <dgm:cxn modelId="{2F4CA920-18F9-4CE4-93B2-2EFB9D672CB6}" type="presParOf" srcId="{F260A03F-DECC-45D7-B0EC-00031923F050}" destId="{DAC4C373-CC87-43DE-B4BF-6AE62D06E945}" srcOrd="0" destOrd="0" presId="urn:microsoft.com/office/officeart/2005/8/layout/hierarchy6"/>
    <dgm:cxn modelId="{E16783E0-8BD0-4DD7-86AB-31B578FEAB5E}" type="presParOf" srcId="{F260A03F-DECC-45D7-B0EC-00031923F050}" destId="{E1C2EB87-82DF-421F-B2F9-6FC7E8A1BE12}" srcOrd="1" destOrd="0" presId="urn:microsoft.com/office/officeart/2005/8/layout/hierarchy6"/>
    <dgm:cxn modelId="{9F38BAD5-811A-4B44-A19E-4E2F59845354}" type="presParOf" srcId="{E1C2EB87-82DF-421F-B2F9-6FC7E8A1BE12}" destId="{EF381CCA-2082-48AA-91DD-0DB85D810E6A}" srcOrd="0" destOrd="0" presId="urn:microsoft.com/office/officeart/2005/8/layout/hierarchy6"/>
    <dgm:cxn modelId="{AAD19F29-60E3-491D-8918-986D4420C215}" type="presParOf" srcId="{E1C2EB87-82DF-421F-B2F9-6FC7E8A1BE12}" destId="{D0879900-3434-4FF3-80D8-90A376C5EDFB}" srcOrd="1" destOrd="0" presId="urn:microsoft.com/office/officeart/2005/8/layout/hierarchy6"/>
    <dgm:cxn modelId="{B560493C-43B1-4CC7-BC85-1C1D46CA869E}" type="presParOf" srcId="{D0879900-3434-4FF3-80D8-90A376C5EDFB}" destId="{6EA13871-0896-40F6-99AA-DDF6CA652AC7}" srcOrd="0" destOrd="0" presId="urn:microsoft.com/office/officeart/2005/8/layout/hierarchy6"/>
    <dgm:cxn modelId="{23143BD9-AE2A-41E1-9975-7CB173071980}" type="presParOf" srcId="{D0879900-3434-4FF3-80D8-90A376C5EDFB}" destId="{A5E71271-B925-496D-B274-09AE642AA81B}" srcOrd="1" destOrd="0" presId="urn:microsoft.com/office/officeart/2005/8/layout/hierarchy6"/>
    <dgm:cxn modelId="{12BD4586-C1B5-42CD-8872-4610A4B6B8DD}" type="presParOf" srcId="{A5E71271-B925-496D-B274-09AE642AA81B}" destId="{6E8C15A4-BA2E-4F0B-9BA3-6D39AC30BFA2}" srcOrd="0" destOrd="0" presId="urn:microsoft.com/office/officeart/2005/8/layout/hierarchy6"/>
    <dgm:cxn modelId="{4159ADDD-7135-4027-A2DC-6F73059103F6}" type="presParOf" srcId="{A5E71271-B925-496D-B274-09AE642AA81B}" destId="{830C90AC-4800-4D72-B3DA-773065D1E27B}" srcOrd="1" destOrd="0" presId="urn:microsoft.com/office/officeart/2005/8/layout/hierarchy6"/>
    <dgm:cxn modelId="{739A289C-5A64-4953-82B7-BD4BE4D60E36}" type="presParOf" srcId="{830C90AC-4800-4D72-B3DA-773065D1E27B}" destId="{0D464588-ACBD-4917-9A79-9500BDCEA3EE}" srcOrd="0" destOrd="0" presId="urn:microsoft.com/office/officeart/2005/8/layout/hierarchy6"/>
    <dgm:cxn modelId="{D09D656F-8EDF-4D12-B665-5B9F452F4E07}" type="presParOf" srcId="{830C90AC-4800-4D72-B3DA-773065D1E27B}" destId="{50B61541-6634-4671-A927-4391141AA633}" srcOrd="1" destOrd="0" presId="urn:microsoft.com/office/officeart/2005/8/layout/hierarchy6"/>
    <dgm:cxn modelId="{E1C1B6F6-C667-4923-B1C6-D030ADD00D3B}" type="presParOf" srcId="{A5E71271-B925-496D-B274-09AE642AA81B}" destId="{7A98AF2F-4501-44E1-B3E1-1BAEE7E691F2}" srcOrd="2" destOrd="0" presId="urn:microsoft.com/office/officeart/2005/8/layout/hierarchy6"/>
    <dgm:cxn modelId="{02945784-7391-4993-868F-13149D7FDC6C}" type="presParOf" srcId="{A5E71271-B925-496D-B274-09AE642AA81B}" destId="{0C831714-BA4D-47A9-AB2E-FA2F6F73ABA8}" srcOrd="3" destOrd="0" presId="urn:microsoft.com/office/officeart/2005/8/layout/hierarchy6"/>
    <dgm:cxn modelId="{49A639E5-9273-46E3-83F8-267AF56B69B0}" type="presParOf" srcId="{0C831714-BA4D-47A9-AB2E-FA2F6F73ABA8}" destId="{D8540124-5FA4-458A-B2DD-26B62D064E08}" srcOrd="0" destOrd="0" presId="urn:microsoft.com/office/officeart/2005/8/layout/hierarchy6"/>
    <dgm:cxn modelId="{72578700-A6CF-4959-ADED-C314AAB2007C}" type="presParOf" srcId="{0C831714-BA4D-47A9-AB2E-FA2F6F73ABA8}" destId="{D1B8F322-9421-4CFA-8EF0-9984F07D0DC4}" srcOrd="1" destOrd="0" presId="urn:microsoft.com/office/officeart/2005/8/layout/hierarchy6"/>
    <dgm:cxn modelId="{23C39923-EC92-4D1F-B7B5-CAD60F2BC543}" type="presParOf" srcId="{E1C2EB87-82DF-421F-B2F9-6FC7E8A1BE12}" destId="{92CACCE4-09CD-46D7-93DF-3D964A4FD857}" srcOrd="2" destOrd="0" presId="urn:microsoft.com/office/officeart/2005/8/layout/hierarchy6"/>
    <dgm:cxn modelId="{87CADE97-38B2-4EEF-B75F-26EDE272BFD9}" type="presParOf" srcId="{E1C2EB87-82DF-421F-B2F9-6FC7E8A1BE12}" destId="{A007129E-E600-4680-AA5E-BDE22199C2D2}" srcOrd="3" destOrd="0" presId="urn:microsoft.com/office/officeart/2005/8/layout/hierarchy6"/>
    <dgm:cxn modelId="{EF7079EF-E46A-46BB-BAD0-EAFA762B187F}" type="presParOf" srcId="{A007129E-E600-4680-AA5E-BDE22199C2D2}" destId="{FFCE6244-942D-4F31-A34D-C406D0505EA8}" srcOrd="0" destOrd="0" presId="urn:microsoft.com/office/officeart/2005/8/layout/hierarchy6"/>
    <dgm:cxn modelId="{E0A6D8CD-9457-414A-89BF-1E334F0B2F42}" type="presParOf" srcId="{A007129E-E600-4680-AA5E-BDE22199C2D2}" destId="{122E85E0-2BE6-4314-B333-451C8A63D194}" srcOrd="1" destOrd="0" presId="urn:microsoft.com/office/officeart/2005/8/layout/hierarchy6"/>
    <dgm:cxn modelId="{41450E88-9D38-4462-94BA-494D20A2AD54}" type="presParOf" srcId="{84596577-B4C8-41C1-8583-1111518730A9}" destId="{91B66DBC-9E28-4764-A6C7-897D47B3D475}" srcOrd="2" destOrd="0" presId="urn:microsoft.com/office/officeart/2005/8/layout/hierarchy6"/>
    <dgm:cxn modelId="{A896D204-A0FC-455B-B439-827B10C77A5C}" type="presParOf" srcId="{84596577-B4C8-41C1-8583-1111518730A9}" destId="{ACCFD0C7-E06D-488B-9CA0-3B2891D01CD2}" srcOrd="3" destOrd="0" presId="urn:microsoft.com/office/officeart/2005/8/layout/hierarchy6"/>
    <dgm:cxn modelId="{1A586494-6A26-419A-999B-CB1F46BBAF7A}" type="presParOf" srcId="{ACCFD0C7-E06D-488B-9CA0-3B2891D01CD2}" destId="{D3D99273-F282-468B-9C9B-205432CCF7BC}" srcOrd="0" destOrd="0" presId="urn:microsoft.com/office/officeart/2005/8/layout/hierarchy6"/>
    <dgm:cxn modelId="{D7DDFDD9-54D4-4F2C-AFD7-F86F984B5E94}" type="presParOf" srcId="{ACCFD0C7-E06D-488B-9CA0-3B2891D01CD2}" destId="{FE201D3F-31A6-433F-99DB-18F3AF861143}" srcOrd="1" destOrd="0" presId="urn:microsoft.com/office/officeart/2005/8/layout/hierarchy6"/>
    <dgm:cxn modelId="{EC95A58D-9B97-49FB-B28B-78A92ED81FA8}" type="presParOf" srcId="{FE201D3F-31A6-433F-99DB-18F3AF861143}" destId="{6AA33524-E936-4F18-B4E6-D798D0460E72}" srcOrd="0" destOrd="0" presId="urn:microsoft.com/office/officeart/2005/8/layout/hierarchy6"/>
    <dgm:cxn modelId="{44C4D445-7936-404E-8D66-153B1E40D04A}" type="presParOf" srcId="{FE201D3F-31A6-433F-99DB-18F3AF861143}" destId="{1BDCC7B4-1CC7-4315-ABD8-5A004BB6F67C}" srcOrd="1" destOrd="0" presId="urn:microsoft.com/office/officeart/2005/8/layout/hierarchy6"/>
    <dgm:cxn modelId="{FCBB2495-AEAF-490E-B2AA-832D49BA03C5}" type="presParOf" srcId="{1BDCC7B4-1CC7-4315-ABD8-5A004BB6F67C}" destId="{1D2BC595-C240-4271-892E-1F8E3F47B673}" srcOrd="0" destOrd="0" presId="urn:microsoft.com/office/officeart/2005/8/layout/hierarchy6"/>
    <dgm:cxn modelId="{5496A6D2-741B-4119-B7AB-BF3695A4A60E}" type="presParOf" srcId="{1BDCC7B4-1CC7-4315-ABD8-5A004BB6F67C}" destId="{A0F0835F-5AA8-49FD-84B8-B42C3C6D1249}" srcOrd="1" destOrd="0" presId="urn:microsoft.com/office/officeart/2005/8/layout/hierarchy6"/>
    <dgm:cxn modelId="{C76BBCFB-43E1-480D-8FFE-82C33228CA8A}" type="presParOf" srcId="{FE201D3F-31A6-433F-99DB-18F3AF861143}" destId="{0070D0EB-6E94-4BF1-9D71-1D78A38784B9}" srcOrd="2" destOrd="0" presId="urn:microsoft.com/office/officeart/2005/8/layout/hierarchy6"/>
    <dgm:cxn modelId="{98A4BCF3-39F2-40A5-8736-E102A7402122}" type="presParOf" srcId="{FE201D3F-31A6-433F-99DB-18F3AF861143}" destId="{FAEC5CA2-A824-45CB-B133-76ED441013CF}" srcOrd="3" destOrd="0" presId="urn:microsoft.com/office/officeart/2005/8/layout/hierarchy6"/>
    <dgm:cxn modelId="{1BF353E4-8E17-4855-8CC1-E1778689B3B7}" type="presParOf" srcId="{FAEC5CA2-A824-45CB-B133-76ED441013CF}" destId="{095D8D96-C012-4E79-8B04-F32FC3E12BB5}" srcOrd="0" destOrd="0" presId="urn:microsoft.com/office/officeart/2005/8/layout/hierarchy6"/>
    <dgm:cxn modelId="{8112ED5A-A1F7-488A-9F74-C4A20CC1FCFC}" type="presParOf" srcId="{FAEC5CA2-A824-45CB-B133-76ED441013CF}" destId="{6976EF59-10A1-4079-A802-3A0EFA283041}" srcOrd="1" destOrd="0" presId="urn:microsoft.com/office/officeart/2005/8/layout/hierarchy6"/>
    <dgm:cxn modelId="{23C83A44-8E4F-4037-BB81-B405145AC9EB}" type="presParOf" srcId="{75C0548D-3489-474B-80F7-CC0A42969C81}" destId="{2494FE72-189A-4DA7-8365-146282A8047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26D5A-4840-4F92-A78D-0193EF07CD8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слайд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A1A4F-A903-4F8F-800F-42DBD781C9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01341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F1370-8C70-44A3-B45E-2E416779634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слайд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2D477-0BF1-4E1D-85CD-93306DE165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75963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7944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5240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7532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129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667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9729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3947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2D477-0BF1-4E1D-85CD-93306DE1659A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слайд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5551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CF60-A3AB-4825-A379-EDA8EBA6419B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EE57-8D88-4FF8-9226-263098B848F0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63A1-5094-49CF-8B80-B679E77BF4E0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BBD2E-DFA1-4EDD-8056-CEBAE5EE01DA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400B-92F6-49E0-A440-32CFB6ECFD18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400-91C8-43A7-8827-1EE1949BF8A4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8EA2-1F56-420A-8E63-1244F88AB1C1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E969-7F4B-464C-8B66-17B03F0AE165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9E541-7124-4FFE-8A53-056BEA83E1FE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C098-6D37-4B0B-ADF5-10F43E5F7E11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2A5B-CE65-4BF8-B2A1-477F6A87AF19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3FE1-16BF-45E4-AEAC-28BB5CCAA354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DE947-552C-424E-A19B-B53AF692D4DA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8005-26CA-46E5-97F2-D188740E3023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E1F35-EFCD-4919-9C34-CD16EA51EE6C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37EE-B444-4CE0-82E8-68E494DE7ED7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BAA1-9B44-4A27-8E13-3CFDE731D5BB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307F9B-E607-44C9-928C-02F8F0CEB17B}" type="datetime1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1507788" cy="29718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Mavzu</a:t>
            </a:r>
            <a:r>
              <a:rPr lang="en-US" b="1" dirty="0">
                <a:solidFill>
                  <a:schemeClr val="bg1"/>
                </a:solidFill>
              </a:rPr>
              <a:t>:  </a:t>
            </a:r>
            <a:r>
              <a:rPr lang="en-US" b="1" dirty="0" err="1">
                <a:solidFill>
                  <a:schemeClr val="bg1"/>
                </a:solidFill>
              </a:rPr>
              <a:t>Tekislikdagi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harakat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klassifikatsiyasi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b="1" dirty="0" err="1">
                <a:solidFill>
                  <a:schemeClr val="bg1"/>
                </a:solidFill>
              </a:rPr>
              <a:t>Harakatlar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gruppasi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uning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qism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gruppalari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614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65665493"/>
              </p:ext>
            </p:extLst>
          </p:nvPr>
        </p:nvGraphicFramePr>
        <p:xfrm>
          <a:off x="581181" y="347730"/>
          <a:ext cx="11434807" cy="625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29969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uz-Cyrl-UZ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ҳаракатнинг хоссалари: 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z-Cyrl-UZ" sz="3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ҳаракат алмаштириши натижасида: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uz-Cyrl-UZ" sz="3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Кесмани яна кесмага ўтказади;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uz-Cyrl-UZ" sz="3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Тўғри чизиқ яна тўғри чизиққа ўтади;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uz-Cyrl-UZ" sz="3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Бурчак катталиги сақланади;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uz-Cyrl-UZ" sz="3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 нуқтанинг оддий нисбати сақланади;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uz-Cyrl-UZ" sz="3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Тўғри бурчакли декарт репер шундай тўғри бурчакли декартреперга ўтадики, мос нуқталарнинг уларга нисбатан координаталари ўзгармайди.</a:t>
            </a:r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6639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9873" t="29886" r="27663" b="29270"/>
          <a:stretch/>
        </p:blipFill>
        <p:spPr>
          <a:xfrm>
            <a:off x="0" y="0"/>
            <a:ext cx="12216992" cy="685800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28413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9873" t="30590" r="27465" b="12192"/>
          <a:stretch/>
        </p:blipFill>
        <p:spPr>
          <a:xfrm>
            <a:off x="1609859" y="0"/>
            <a:ext cx="9105363" cy="6865992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4389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Рисунок 89"/>
          <p:cNvPicPr>
            <a:picLocks noChangeAspect="1"/>
          </p:cNvPicPr>
          <p:nvPr/>
        </p:nvPicPr>
        <p:blipFill rotWithShape="1">
          <a:blip r:embed="rId3"/>
          <a:srcRect l="28250" t="22931" r="26798" b="8142"/>
          <a:stretch/>
        </p:blipFill>
        <p:spPr>
          <a:xfrm>
            <a:off x="0" y="0"/>
            <a:ext cx="8557172" cy="685800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1406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6507" t="26012" r="25387" b="20995"/>
          <a:stretch/>
        </p:blipFill>
        <p:spPr>
          <a:xfrm>
            <a:off x="0" y="0"/>
            <a:ext cx="11073052" cy="685800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2019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401053"/>
              </p:ext>
            </p:extLst>
          </p:nvPr>
        </p:nvGraphicFramePr>
        <p:xfrm>
          <a:off x="581181" y="1252150"/>
          <a:ext cx="11434807" cy="5354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85045" y="377566"/>
            <a:ext cx="3602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z-Cyrl-U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жадвалини тўлдиринг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645012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2672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z-Cyrl-UZ" b="1" dirty="0" smtClean="0"/>
              <a:t>Foydalaniladigan adabiyotlar ro’yxati</a:t>
            </a:r>
            <a:endParaRPr lang="ru-RU" b="1" dirty="0" smtClean="0"/>
          </a:p>
          <a:p>
            <a:pPr algn="ctr"/>
            <a:r>
              <a:rPr lang="uz-Cyrl-UZ" b="1" dirty="0" smtClean="0"/>
              <a:t>Asosiy adabiyotlar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uz-Cyrl-UZ" dirty="0" smtClean="0"/>
              <a:t>1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. Н.Д.Додажонов, М.Ш.Жўраева. Геометрия. 1-қисм, Тошкент. «Ўқитувчи», 1996 й. (ўқув қўлланма)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2. X.X.Назаров, X.O.Oчиловa, Е.Г.Подгорнова. Геометриядан масалалар тўплами. 1 ва 2 қисм. Тошкент «Ўқитувчи» 1993, 1997. (ўқув қўлланма)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Qo’shimcha adabiyotlar: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1. Baxvalov M. Analitik geometriyadan mashqlar to’plami. Toshkent UzMU, 2006 y. 2.K.X. Aбдуллаев и другие Геометрия 1-часть. Тошкент, «Ўқитувчи» 2002й.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бдуллаев и другие. Сборник задач по геометрии. Тошкент, “Ўқитувчи” 2004 г.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</TotalTime>
  <Words>224</Words>
  <Application>Microsoft Office PowerPoint</Application>
  <PresentationFormat>Произвольный</PresentationFormat>
  <Paragraphs>52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Сектор</vt:lpstr>
      <vt:lpstr>Mavzu:  Tekislikdagi harakat klassifikatsiyasi. Harakatlar gruppasi va uning qism gruppalari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Текисликда ҳаракат. Унинг энг соддат турлари, аналитик ифодаси</dc:title>
  <dc:creator>Alex</dc:creator>
  <cp:lastModifiedBy>User</cp:lastModifiedBy>
  <cp:revision>13</cp:revision>
  <cp:lastPrinted>2015-12-04T20:51:15Z</cp:lastPrinted>
  <dcterms:created xsi:type="dcterms:W3CDTF">2015-12-04T21:37:17Z</dcterms:created>
  <dcterms:modified xsi:type="dcterms:W3CDTF">2016-05-17T01:51:49Z</dcterms:modified>
</cp:coreProperties>
</file>