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1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6" r:id="rId8"/>
    <p:sldId id="267" r:id="rId9"/>
    <p:sldId id="268" r:id="rId10"/>
    <p:sldId id="264" r:id="rId11"/>
    <p:sldId id="265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7" d="100"/>
          <a:sy n="57" d="100"/>
        </p:scale>
        <p:origin x="-1932" y="-7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468017-BC42-4146-AEC2-937A1319AB30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B4C28-73A5-4886-B62D-45B9EAD49BF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A3202-AB3A-4F13-8432-19E0074E4A0B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F0A52-686B-4418-A417-3A4D07CE87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A3202-AB3A-4F13-8432-19E0074E4A0B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F0A52-686B-4418-A417-3A4D07CE8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A3202-AB3A-4F13-8432-19E0074E4A0B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F0A52-686B-4418-A417-3A4D07CE8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A3202-AB3A-4F13-8432-19E0074E4A0B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F0A52-686B-4418-A417-3A4D07CE8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A3202-AB3A-4F13-8432-19E0074E4A0B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CAF0A52-686B-4418-A417-3A4D07CE8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A3202-AB3A-4F13-8432-19E0074E4A0B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F0A52-686B-4418-A417-3A4D07CE8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A3202-AB3A-4F13-8432-19E0074E4A0B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F0A52-686B-4418-A417-3A4D07CE8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A3202-AB3A-4F13-8432-19E0074E4A0B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F0A52-686B-4418-A417-3A4D07CE8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A3202-AB3A-4F13-8432-19E0074E4A0B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F0A52-686B-4418-A417-3A4D07CE8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A3202-AB3A-4F13-8432-19E0074E4A0B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F0A52-686B-4418-A417-3A4D07CE8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A3202-AB3A-4F13-8432-19E0074E4A0B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F0A52-686B-4418-A417-3A4D07CE8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1AA3202-AB3A-4F13-8432-19E0074E4A0B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CAF0A52-686B-4418-A417-3A4D07CE8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        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800" b="1" dirty="0" smtClean="0">
                <a:solidFill>
                  <a:srgbClr val="FF0000"/>
                </a:solidFill>
              </a:rPr>
              <a:t>                MAVZU: </a:t>
            </a:r>
            <a:endParaRPr lang="en-US" sz="48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3500" dirty="0" smtClean="0">
                <a:solidFill>
                  <a:srgbClr val="00B050"/>
                </a:solidFill>
              </a:rPr>
              <a:t>FAZODAGI  HARAKAT. HARAKATNINH   IKKI  TURI.</a:t>
            </a:r>
          </a:p>
          <a:p>
            <a:pPr marL="0" indent="0" algn="ctr">
              <a:buNone/>
            </a:pPr>
            <a:r>
              <a:rPr lang="en-US" sz="3500" dirty="0" smtClean="0">
                <a:solidFill>
                  <a:srgbClr val="00B050"/>
                </a:solidFill>
              </a:rPr>
              <a:t>FAZODA  HARAKATNING  KLASSIFIKATSIYASI.</a:t>
            </a:r>
            <a:endParaRPr lang="ru-RU" sz="35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5990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12072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424936" cy="612068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30142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19272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0648"/>
            <a:ext cx="8136904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3429000"/>
            <a:ext cx="8136904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92572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7670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7603" y="764704"/>
            <a:ext cx="7992888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00808"/>
            <a:ext cx="8136903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13036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9685" y="332656"/>
            <a:ext cx="8196771" cy="590465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39414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12072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3" y="260648"/>
            <a:ext cx="8136904" cy="597666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007991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12072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" y="260648"/>
            <a:ext cx="7924800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57224" y="3068959"/>
            <a:ext cx="1000125" cy="521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" y="3645024"/>
            <a:ext cx="7924800" cy="2609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6041214"/>
            <a:ext cx="990600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0362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8280920" cy="369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3429000"/>
            <a:ext cx="8280920" cy="3107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3986241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71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7"/>
            <a:ext cx="8136903" cy="1008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1" y="1340768"/>
            <a:ext cx="8136903" cy="4896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0181705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12072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0648"/>
            <a:ext cx="8136904" cy="604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532335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7670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4293096"/>
            <a:ext cx="8064896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8064896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716575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          </a:t>
            </a:r>
            <a:r>
              <a:rPr lang="en-US" sz="4800" dirty="0" smtClean="0">
                <a:solidFill>
                  <a:srgbClr val="FF0000"/>
                </a:solidFill>
              </a:rPr>
              <a:t>REJA: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FAZODAGI HARAKAT.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HARAKATNING  IKKI TURI 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FAZODA  HARAKATNING  KLASSIFIKATSIYASI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60254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1646" y="404664"/>
            <a:ext cx="8964488" cy="583264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xmlns="" val="2351329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8208911" cy="576064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05390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 smtClean="0"/>
              <a:t>                        </a:t>
            </a:r>
          </a:p>
          <a:p>
            <a:pPr marL="0" indent="0">
              <a:buNone/>
            </a:pP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</a:rPr>
              <a:t>              </a:t>
            </a:r>
            <a:r>
              <a:rPr lang="en-US" sz="4800" dirty="0" smtClean="0">
                <a:solidFill>
                  <a:srgbClr val="00B050"/>
                </a:solidFill>
              </a:rPr>
              <a:t>            </a:t>
            </a:r>
            <a:endParaRPr lang="ru-RU" sz="4800" dirty="0">
              <a:solidFill>
                <a:srgbClr val="00B05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8640"/>
            <a:ext cx="8280920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3165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8496944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3429000"/>
            <a:ext cx="8496944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90211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19272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8136903" cy="633670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50485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12072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280919" cy="604867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6367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30936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632"/>
            <a:ext cx="8352928" cy="6264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084366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87</TotalTime>
  <Words>31</Words>
  <Application>Microsoft Office PowerPoint</Application>
  <PresentationFormat>Экран (4:3)</PresentationFormat>
  <Paragraphs>13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User</cp:lastModifiedBy>
  <cp:revision>56</cp:revision>
  <dcterms:created xsi:type="dcterms:W3CDTF">2016-04-21T20:24:27Z</dcterms:created>
  <dcterms:modified xsi:type="dcterms:W3CDTF">2016-05-17T02:00:06Z</dcterms:modified>
</cp:coreProperties>
</file>