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3" r:id="rId1"/>
  </p:sldMasterIdLst>
  <p:sldIdLst>
    <p:sldId id="274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9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26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77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970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177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4175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962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00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374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822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486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89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3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113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1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018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10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png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7578" y="1173797"/>
            <a:ext cx="11372044" cy="341632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MAVZU: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O`xshash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almashtirish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va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gomotetiya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Ularning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analitik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ifodasi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</a:t>
            </a:r>
            <a:endParaRPr lang="ru-RU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lvl="0"/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O`xshash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almashtirishni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gomotetiya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va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harakat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ko`paytmasi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sifatida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qarash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endParaRPr lang="ru-RU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lvl="0"/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O`xshash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almashtirish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gruppasi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va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uning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qism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gruppasi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039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193183"/>
            <a:ext cx="11809926" cy="625913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dirty="0" err="1"/>
              <a:t>Demak</a:t>
            </a:r>
            <a:r>
              <a:rPr lang="en-US" sz="2400" dirty="0"/>
              <a:t>, </a:t>
            </a:r>
            <a:r>
              <a:rPr lang="en-US" sz="2400" b="1" i="1" dirty="0"/>
              <a:t>R</a:t>
            </a:r>
            <a:r>
              <a:rPr lang="en-US" sz="2400" dirty="0"/>
              <a:t> </a:t>
            </a:r>
            <a:r>
              <a:rPr lang="en-US" sz="2400" dirty="0" err="1"/>
              <a:t>to’plam</a:t>
            </a:r>
            <a:r>
              <a:rPr lang="en-US" sz="2400" dirty="0"/>
              <a:t> </a:t>
            </a:r>
            <a:r>
              <a:rPr lang="en-US" sz="2400" dirty="0" err="1"/>
              <a:t>gruppa</a:t>
            </a:r>
            <a:r>
              <a:rPr lang="en-US" sz="2400" dirty="0"/>
              <a:t> </a:t>
            </a:r>
            <a:r>
              <a:rPr lang="en-US" sz="2400" dirty="0" err="1"/>
              <a:t>tashkil</a:t>
            </a:r>
            <a:r>
              <a:rPr lang="en-US" sz="2400" dirty="0"/>
              <a:t> </a:t>
            </a:r>
            <a:r>
              <a:rPr lang="en-US" sz="2400" dirty="0" err="1"/>
              <a:t>qiladi</a:t>
            </a:r>
            <a:r>
              <a:rPr lang="en-US" sz="2400" dirty="0"/>
              <a:t>. Bu </a:t>
            </a:r>
            <a:r>
              <a:rPr lang="en-US" sz="2400" dirty="0" err="1"/>
              <a:t>gruppani</a:t>
            </a:r>
            <a:r>
              <a:rPr lang="en-US" sz="2400" dirty="0"/>
              <a:t> </a:t>
            </a:r>
            <a:r>
              <a:rPr lang="en-US" sz="2400" dirty="0" err="1"/>
              <a:t>o’xshash</a:t>
            </a:r>
            <a:r>
              <a:rPr lang="en-US" sz="2400" dirty="0"/>
              <a:t> </a:t>
            </a:r>
            <a:r>
              <a:rPr lang="en-US" sz="2400" dirty="0" err="1"/>
              <a:t>almashtirish</a:t>
            </a:r>
            <a:r>
              <a:rPr lang="en-US" sz="2400" dirty="0"/>
              <a:t> </a:t>
            </a:r>
            <a:r>
              <a:rPr lang="en-US" sz="2400" dirty="0" err="1"/>
              <a:t>gruppasi</a:t>
            </a:r>
            <a:r>
              <a:rPr lang="en-US" sz="2400" dirty="0"/>
              <a:t> deb </a:t>
            </a:r>
            <a:r>
              <a:rPr lang="en-US" sz="2400" dirty="0" err="1"/>
              <a:t>aytamiz</a:t>
            </a:r>
            <a:r>
              <a:rPr lang="en-US" sz="2400" dirty="0"/>
              <a:t>.</a:t>
            </a:r>
            <a:endParaRPr lang="ru-RU" sz="2400" b="1" dirty="0"/>
          </a:p>
          <a:p>
            <a:r>
              <a:rPr lang="en-US" sz="2400" dirty="0" err="1"/>
              <a:t>Har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o’xshash</a:t>
            </a:r>
            <a:r>
              <a:rPr lang="en-US" sz="2400" dirty="0"/>
              <a:t> </a:t>
            </a:r>
            <a:r>
              <a:rPr lang="en-US" sz="2400" dirty="0" err="1"/>
              <a:t>almashtirish</a:t>
            </a:r>
            <a:r>
              <a:rPr lang="en-US" sz="2400" dirty="0"/>
              <a:t> </a:t>
            </a:r>
            <a:r>
              <a:rPr lang="en-US" sz="2400" dirty="0" err="1"/>
              <a:t>burchakni</a:t>
            </a:r>
            <a:r>
              <a:rPr lang="en-US" sz="2400" dirty="0"/>
              <a:t> </a:t>
            </a:r>
            <a:r>
              <a:rPr lang="en-US" sz="2400" dirty="0" err="1"/>
              <a:t>o’ziga</a:t>
            </a:r>
            <a:r>
              <a:rPr lang="en-US" sz="2400" dirty="0"/>
              <a:t> </a:t>
            </a:r>
            <a:r>
              <a:rPr lang="en-US" sz="2400" dirty="0" err="1"/>
              <a:t>teng</a:t>
            </a:r>
            <a:r>
              <a:rPr lang="en-US" sz="2400" dirty="0"/>
              <a:t> </a:t>
            </a:r>
            <a:r>
              <a:rPr lang="en-US" sz="2400" dirty="0" err="1"/>
              <a:t>burchakka</a:t>
            </a:r>
            <a:r>
              <a:rPr lang="en-US" sz="2400" dirty="0"/>
              <a:t> </a:t>
            </a:r>
            <a:r>
              <a:rPr lang="en-US" sz="2400" dirty="0" err="1"/>
              <a:t>o’tkazadi</a:t>
            </a:r>
            <a:r>
              <a:rPr lang="en-US" sz="2400" dirty="0"/>
              <a:t>, </a:t>
            </a:r>
            <a:r>
              <a:rPr lang="en-US" sz="2400" dirty="0" err="1"/>
              <a:t>ya’ni</a:t>
            </a:r>
            <a:r>
              <a:rPr lang="en-US" sz="2400" dirty="0"/>
              <a:t> </a:t>
            </a:r>
            <a:r>
              <a:rPr lang="en-US" sz="2400" dirty="0" err="1"/>
              <a:t>burchak</a:t>
            </a:r>
            <a:r>
              <a:rPr lang="en-US" sz="2400" dirty="0"/>
              <a:t> </a:t>
            </a:r>
            <a:r>
              <a:rPr lang="en-US" sz="2400" dirty="0" err="1"/>
              <a:t>kattaligini</a:t>
            </a:r>
            <a:r>
              <a:rPr lang="en-US" sz="2400" dirty="0"/>
              <a:t> </a:t>
            </a:r>
            <a:r>
              <a:rPr lang="en-US" sz="2400" dirty="0" err="1"/>
              <a:t>o’zgartirmaydi</a:t>
            </a:r>
            <a:r>
              <a:rPr lang="en-US" sz="2400" dirty="0"/>
              <a:t>.</a:t>
            </a:r>
            <a:endParaRPr lang="ru-RU" sz="2400" b="1" dirty="0"/>
          </a:p>
          <a:p>
            <a:r>
              <a:rPr lang="en-US" sz="2400" dirty="0" err="1"/>
              <a:t>O’xshash</a:t>
            </a:r>
            <a:r>
              <a:rPr lang="en-US" sz="2400" dirty="0"/>
              <a:t> </a:t>
            </a:r>
            <a:r>
              <a:rPr lang="en-US" sz="2400" dirty="0" err="1"/>
              <a:t>almashtirishlar</a:t>
            </a:r>
            <a:r>
              <a:rPr lang="en-US" sz="2400" dirty="0"/>
              <a:t> </a:t>
            </a:r>
            <a:r>
              <a:rPr lang="en-US" sz="2400" b="1" i="1" dirty="0"/>
              <a:t>R</a:t>
            </a:r>
            <a:r>
              <a:rPr lang="en-US" sz="2400" i="1" dirty="0"/>
              <a:t> </a:t>
            </a:r>
            <a:r>
              <a:rPr lang="en-US" sz="2400" dirty="0" err="1"/>
              <a:t>gruppasini</a:t>
            </a:r>
            <a:r>
              <a:rPr lang="en-US" sz="2400" dirty="0"/>
              <a:t> </a:t>
            </a:r>
            <a:r>
              <a:rPr lang="en-US" sz="2400" dirty="0" err="1"/>
              <a:t>qism</a:t>
            </a:r>
            <a:r>
              <a:rPr lang="en-US" sz="2400" dirty="0"/>
              <a:t> </a:t>
            </a:r>
            <a:r>
              <a:rPr lang="en-US" sz="2400" dirty="0" err="1"/>
              <a:t>gruppalari</a:t>
            </a:r>
            <a:r>
              <a:rPr lang="en-US" sz="2400" dirty="0"/>
              <a:t> </a:t>
            </a:r>
            <a:r>
              <a:rPr lang="en-US" sz="2400" dirty="0" err="1"/>
              <a:t>bilan</a:t>
            </a:r>
            <a:r>
              <a:rPr lang="en-US" sz="2400" dirty="0"/>
              <a:t> </a:t>
            </a:r>
            <a:r>
              <a:rPr lang="en-US" sz="2400" dirty="0" err="1"/>
              <a:t>tanishaylik</a:t>
            </a:r>
            <a:r>
              <a:rPr lang="en-US" sz="2400" dirty="0"/>
              <a:t>:</a:t>
            </a:r>
            <a:endParaRPr lang="ru-RU" sz="2400" b="1" dirty="0"/>
          </a:p>
          <a:p>
            <a:r>
              <a:rPr lang="en-US" sz="2400" dirty="0"/>
              <a:t>Agar </a:t>
            </a:r>
            <a:r>
              <a:rPr lang="en-US" sz="2400" i="1" dirty="0"/>
              <a:t>k = 1 </a:t>
            </a:r>
            <a:r>
              <a:rPr lang="en-US" sz="2400" dirty="0" err="1"/>
              <a:t>bo’lsa</a:t>
            </a:r>
            <a:r>
              <a:rPr lang="en-US" sz="2400" dirty="0"/>
              <a:t>, u </a:t>
            </a:r>
            <a:r>
              <a:rPr lang="en-US" sz="2400" dirty="0" err="1"/>
              <a:t>holda</a:t>
            </a:r>
            <a:r>
              <a:rPr lang="en-US" sz="2400" dirty="0"/>
              <a:t> </a:t>
            </a:r>
            <a:r>
              <a:rPr lang="en-US" sz="2400" dirty="0" err="1"/>
              <a:t>o’xshash</a:t>
            </a:r>
            <a:r>
              <a:rPr lang="en-US" sz="2400" dirty="0"/>
              <a:t> </a:t>
            </a:r>
            <a:r>
              <a:rPr lang="en-US" sz="2400" dirty="0" err="1"/>
              <a:t>almashtirish</a:t>
            </a:r>
            <a:r>
              <a:rPr lang="en-US" sz="2400" dirty="0"/>
              <a:t> </a:t>
            </a:r>
            <a:r>
              <a:rPr lang="en-US" sz="2400" dirty="0" err="1"/>
              <a:t>harakat</a:t>
            </a:r>
            <a:r>
              <a:rPr lang="en-US" sz="2400" dirty="0"/>
              <a:t> </a:t>
            </a:r>
            <a:r>
              <a:rPr lang="en-US" sz="2400" dirty="0" err="1"/>
              <a:t>bo’ladi</a:t>
            </a:r>
            <a:r>
              <a:rPr lang="en-US" sz="2400" dirty="0"/>
              <a:t>. </a:t>
            </a:r>
            <a:r>
              <a:rPr lang="en-US" sz="2400" dirty="0" err="1"/>
              <a:t>Harakat</a:t>
            </a:r>
            <a:r>
              <a:rPr lang="en-US" sz="2400" dirty="0"/>
              <a:t> </a:t>
            </a:r>
            <a:r>
              <a:rPr lang="en-US" sz="2400" dirty="0" err="1"/>
              <a:t>gruppasi</a:t>
            </a:r>
            <a:r>
              <a:rPr lang="en-US" sz="2400" dirty="0"/>
              <a:t> </a:t>
            </a:r>
            <a:r>
              <a:rPr lang="en-US" sz="2400" dirty="0" err="1"/>
              <a:t>o’xshash</a:t>
            </a:r>
            <a:r>
              <a:rPr lang="en-US" sz="2400" dirty="0"/>
              <a:t> </a:t>
            </a:r>
            <a:r>
              <a:rPr lang="en-US" sz="2400" dirty="0" err="1"/>
              <a:t>almashtiripshing</a:t>
            </a:r>
            <a:r>
              <a:rPr lang="en-US" sz="2400" dirty="0"/>
              <a:t> </a:t>
            </a:r>
            <a:r>
              <a:rPr lang="en-US" sz="2400" dirty="0" err="1"/>
              <a:t>qism</a:t>
            </a:r>
            <a:r>
              <a:rPr lang="en-US" sz="2400" dirty="0"/>
              <a:t> </a:t>
            </a:r>
            <a:r>
              <a:rPr lang="en-US" sz="2400" dirty="0" err="1"/>
              <a:t>gruppasi</a:t>
            </a:r>
            <a:r>
              <a:rPr lang="en-US" sz="2400" dirty="0"/>
              <a:t> </a:t>
            </a:r>
            <a:r>
              <a:rPr lang="en-US" sz="2400" dirty="0" err="1"/>
              <a:t>bo’ladi</a:t>
            </a:r>
            <a:r>
              <a:rPr lang="en-US" sz="2400" dirty="0"/>
              <a:t>.</a:t>
            </a:r>
            <a:endParaRPr lang="ru-RU" sz="2400" b="1" dirty="0"/>
          </a:p>
          <a:p>
            <a:r>
              <a:rPr lang="en-US" sz="2400" dirty="0" err="1"/>
              <a:t>Barcha</a:t>
            </a:r>
            <a:r>
              <a:rPr lang="en-US" sz="2400" dirty="0"/>
              <a:t> </a:t>
            </a:r>
            <a:r>
              <a:rPr lang="en-US" sz="2400" dirty="0" err="1"/>
              <a:t>gomotetiyalar</a:t>
            </a:r>
            <a:r>
              <a:rPr lang="en-US" sz="2400" dirty="0"/>
              <a:t> </a:t>
            </a:r>
            <a:r>
              <a:rPr lang="en-US" sz="2400" dirty="0" err="1"/>
              <a:t>to’plami</a:t>
            </a:r>
            <a:r>
              <a:rPr lang="en-US" sz="2400" dirty="0"/>
              <a:t> ham </a:t>
            </a:r>
            <a:r>
              <a:rPr lang="en-US" sz="2400" dirty="0" err="1"/>
              <a:t>gruppa</a:t>
            </a:r>
            <a:r>
              <a:rPr lang="en-US" sz="2400" dirty="0"/>
              <a:t> </a:t>
            </a:r>
            <a:r>
              <a:rPr lang="en-US" sz="2400" dirty="0" err="1"/>
              <a:t>tashkil</a:t>
            </a:r>
            <a:r>
              <a:rPr lang="en-US" sz="2400" dirty="0"/>
              <a:t> </a:t>
            </a:r>
            <a:r>
              <a:rPr lang="en-US" sz="2400" dirty="0" err="1"/>
              <a:t>qiladi</a:t>
            </a:r>
            <a:r>
              <a:rPr lang="en-US" sz="2400" dirty="0"/>
              <a:t>,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gruppa</a:t>
            </a:r>
            <a:r>
              <a:rPr lang="en-US" sz="2400" dirty="0"/>
              <a:t> </a:t>
            </a:r>
            <a:r>
              <a:rPr lang="en-US" sz="2400" dirty="0" err="1"/>
              <a:t>o’xshash</a:t>
            </a:r>
            <a:r>
              <a:rPr lang="en-US" sz="2400" dirty="0"/>
              <a:t> </a:t>
            </a:r>
            <a:r>
              <a:rPr lang="en-US" sz="2400" dirty="0" err="1"/>
              <a:t>almashtirish</a:t>
            </a:r>
            <a:r>
              <a:rPr lang="en-US" sz="2400" dirty="0"/>
              <a:t> </a:t>
            </a:r>
            <a:r>
              <a:rPr lang="en-US" sz="2400" dirty="0" err="1"/>
              <a:t>gruppasining</a:t>
            </a:r>
            <a:r>
              <a:rPr lang="en-US" sz="2400" dirty="0"/>
              <a:t> </a:t>
            </a:r>
            <a:r>
              <a:rPr lang="en-US" sz="2400" dirty="0" err="1"/>
              <a:t>qism</a:t>
            </a:r>
            <a:r>
              <a:rPr lang="en-US" sz="2400" dirty="0"/>
              <a:t> </a:t>
            </a:r>
            <a:r>
              <a:rPr lang="en-US" sz="2400" dirty="0" err="1"/>
              <a:t>gruppasi</a:t>
            </a:r>
            <a:r>
              <a:rPr lang="en-US" sz="2400" dirty="0"/>
              <a:t> </a:t>
            </a:r>
            <a:r>
              <a:rPr lang="en-US" sz="2400" dirty="0" err="1"/>
              <a:t>bo’ladi</a:t>
            </a:r>
            <a:r>
              <a:rPr lang="en-US" sz="2400" dirty="0"/>
              <a:t>.</a:t>
            </a:r>
            <a:endParaRPr lang="ru-RU" sz="2400" b="1" dirty="0"/>
          </a:p>
          <a:p>
            <a:r>
              <a:rPr lang="en-US" sz="2400" dirty="0" err="1"/>
              <a:t>Isbotni</a:t>
            </a:r>
            <a:r>
              <a:rPr lang="en-US" sz="2400" dirty="0"/>
              <a:t> </a:t>
            </a:r>
            <a:r>
              <a:rPr lang="en-US" sz="2400" dirty="0" err="1"/>
              <a:t>talabalarga</a:t>
            </a:r>
            <a:r>
              <a:rPr lang="en-US" sz="2400" dirty="0"/>
              <a:t> </a:t>
            </a:r>
            <a:r>
              <a:rPr lang="en-US" sz="2400" dirty="0" err="1"/>
              <a:t>havola</a:t>
            </a:r>
            <a:r>
              <a:rPr lang="en-US" sz="2400" dirty="0"/>
              <a:t> </a:t>
            </a:r>
            <a:r>
              <a:rPr lang="en-US" sz="2400" dirty="0" err="1"/>
              <a:t>qilamiz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747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Багетная рамка 3"/>
          <p:cNvSpPr/>
          <p:nvPr/>
        </p:nvSpPr>
        <p:spPr>
          <a:xfrm>
            <a:off x="0" y="0"/>
            <a:ext cx="12192000" cy="6761408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88642" y="824247"/>
            <a:ext cx="10431888" cy="501310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64810" y="4970124"/>
            <a:ext cx="1558740" cy="74809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436876" y="3330797"/>
            <a:ext cx="837126" cy="46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25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prstClr val="black"/>
              <a:schemeClr val="accent1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88641" y="862886"/>
            <a:ext cx="10457645" cy="5179140"/>
          </a:xfrm>
          <a:prstGeom prst="rect">
            <a:avLst/>
          </a:prstGeom>
        </p:spPr>
      </p:pic>
      <p:sp>
        <p:nvSpPr>
          <p:cNvPr id="5" name="Рамка 4"/>
          <p:cNvSpPr/>
          <p:nvPr/>
        </p:nvSpPr>
        <p:spPr>
          <a:xfrm>
            <a:off x="0" y="0"/>
            <a:ext cx="12192000" cy="6858000"/>
          </a:xfrm>
          <a:prstGeom prst="fra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5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prstClr val="black"/>
              <a:schemeClr val="accent1">
                <a:lumMod val="60000"/>
                <a:lumOff val="4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24248" y="840217"/>
            <a:ext cx="10547797" cy="508097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Рамка 3"/>
          <p:cNvSpPr/>
          <p:nvPr/>
        </p:nvSpPr>
        <p:spPr>
          <a:xfrm>
            <a:off x="0" y="0"/>
            <a:ext cx="12192000" cy="6761408"/>
          </a:xfrm>
          <a:prstGeom prst="fra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67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12192000" cy="6858000"/>
          </a:xfrm>
          <a:prstGeom prst="fra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75763" y="811369"/>
            <a:ext cx="10509161" cy="522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7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prstClr val="black"/>
              <a:schemeClr val="accent1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21217" y="752210"/>
            <a:ext cx="10676586" cy="2119779"/>
          </a:xfrm>
          <a:prstGeom prst="rect">
            <a:avLst/>
          </a:prstGeom>
        </p:spPr>
      </p:pic>
      <p:sp>
        <p:nvSpPr>
          <p:cNvPr id="4" name="Рамка 3"/>
          <p:cNvSpPr/>
          <p:nvPr/>
        </p:nvSpPr>
        <p:spPr>
          <a:xfrm>
            <a:off x="0" y="0"/>
            <a:ext cx="12192000" cy="6858000"/>
          </a:xfrm>
          <a:prstGeom prst="fra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75763" y="2876285"/>
            <a:ext cx="10522040" cy="3113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56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Багетная рамка 5"/>
          <p:cNvSpPr/>
          <p:nvPr/>
        </p:nvSpPr>
        <p:spPr>
          <a:xfrm>
            <a:off x="0" y="0"/>
            <a:ext cx="12192000" cy="6858000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lumMod val="20000"/>
                <a:lumOff val="8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62885" y="837127"/>
            <a:ext cx="10547797" cy="515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01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Багетная рамка 3"/>
          <p:cNvSpPr/>
          <p:nvPr/>
        </p:nvSpPr>
        <p:spPr>
          <a:xfrm>
            <a:off x="0" y="0"/>
            <a:ext cx="12192000" cy="6581104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62885" y="811368"/>
            <a:ext cx="10431887" cy="493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91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3270" y="3149598"/>
            <a:ext cx="10533017" cy="28448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>
            <a:duotone>
              <a:prstClr val="black"/>
              <a:schemeClr val="accent1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3270" y="874182"/>
            <a:ext cx="10636048" cy="2275416"/>
          </a:xfrm>
          <a:prstGeom prst="rect">
            <a:avLst/>
          </a:prstGeom>
        </p:spPr>
      </p:pic>
      <p:sp>
        <p:nvSpPr>
          <p:cNvPr id="4" name="Рамка 3"/>
          <p:cNvSpPr/>
          <p:nvPr/>
        </p:nvSpPr>
        <p:spPr>
          <a:xfrm>
            <a:off x="0" y="0"/>
            <a:ext cx="12192000" cy="6858000"/>
          </a:xfrm>
          <a:prstGeom prst="fra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14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9396" y="296214"/>
            <a:ext cx="11243257" cy="614322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</a:t>
            </a:r>
            <a:r>
              <a:rPr lang="en-US" sz="4400" dirty="0" smtClean="0"/>
              <a:t>FOYDALANILGAN       ADABIYOTLAR: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 smtClean="0"/>
              <a:t>1. </a:t>
            </a:r>
            <a:r>
              <a:rPr lang="en-US" sz="3200" dirty="0" err="1" smtClean="0"/>
              <a:t>Dodajonov</a:t>
            </a:r>
            <a:r>
              <a:rPr lang="en-US" sz="3200" dirty="0" smtClean="0"/>
              <a:t> N,  </a:t>
            </a:r>
            <a:r>
              <a:rPr lang="en-US" sz="3200" dirty="0" err="1" smtClean="0"/>
              <a:t>Jo’rayeva</a:t>
            </a:r>
            <a:r>
              <a:rPr lang="en-US" sz="3200" dirty="0" smtClean="0"/>
              <a:t> M “</a:t>
            </a:r>
            <a:r>
              <a:rPr lang="en-US" sz="3200" dirty="0" err="1" smtClean="0"/>
              <a:t>Geometriya</a:t>
            </a:r>
            <a:r>
              <a:rPr lang="en-US" sz="3200" dirty="0" smtClean="0"/>
              <a:t> 1-qism”Toshkent 1996-yil  </a:t>
            </a:r>
            <a:br>
              <a:rPr lang="en-US" sz="3200" dirty="0" smtClean="0"/>
            </a:br>
            <a:r>
              <a:rPr lang="en-US" sz="3200" dirty="0" smtClean="0"/>
              <a:t>2.X.X.Nazarov, </a:t>
            </a:r>
            <a:r>
              <a:rPr lang="en-US" sz="3200" dirty="0" err="1" smtClean="0"/>
              <a:t>X.O.Ochilova</a:t>
            </a:r>
            <a:r>
              <a:rPr lang="en-US" sz="3200" dirty="0" smtClean="0"/>
              <a:t> ,E.G. </a:t>
            </a:r>
            <a:r>
              <a:rPr lang="en-US" sz="3200" dirty="0" err="1" smtClean="0"/>
              <a:t>Podgornova</a:t>
            </a:r>
            <a:r>
              <a:rPr lang="en-US" sz="3200" dirty="0" smtClean="0"/>
              <a:t>    “</a:t>
            </a:r>
            <a:r>
              <a:rPr lang="en-US" sz="3200" dirty="0" err="1" smtClean="0"/>
              <a:t>Geometriyadan</a:t>
            </a:r>
            <a:r>
              <a:rPr lang="en-US" sz="3200" dirty="0" smtClean="0"/>
              <a:t> </a:t>
            </a:r>
            <a:r>
              <a:rPr lang="en-US" sz="3200" dirty="0" err="1" smtClean="0"/>
              <a:t>masalalar</a:t>
            </a:r>
            <a:r>
              <a:rPr lang="en-US" sz="3200" dirty="0" smtClean="0"/>
              <a:t> </a:t>
            </a:r>
            <a:r>
              <a:rPr lang="en-US" sz="3200" dirty="0" err="1" smtClean="0"/>
              <a:t>to’plami</a:t>
            </a:r>
            <a:r>
              <a:rPr lang="en-US" sz="3200" dirty="0" smtClean="0"/>
              <a:t>” 1-qism  1997-yil.</a:t>
            </a:r>
            <a:br>
              <a:rPr lang="en-US" sz="3200" dirty="0" smtClean="0"/>
            </a:br>
            <a:r>
              <a:rPr lang="en-US" sz="3200" dirty="0" smtClean="0"/>
              <a:t>3.N. </a:t>
            </a:r>
            <a:r>
              <a:rPr lang="en-US" sz="3200" dirty="0" err="1" smtClean="0"/>
              <a:t>Normanov</a:t>
            </a:r>
            <a:r>
              <a:rPr lang="en-US" sz="3200" dirty="0" smtClean="0"/>
              <a:t> “</a:t>
            </a:r>
            <a:r>
              <a:rPr lang="en-US" sz="3200" dirty="0" err="1" smtClean="0"/>
              <a:t>Analitik</a:t>
            </a:r>
            <a:r>
              <a:rPr lang="en-US" sz="3200" dirty="0" smtClean="0"/>
              <a:t> </a:t>
            </a:r>
            <a:r>
              <a:rPr lang="en-US" sz="3200" dirty="0" err="1" smtClean="0"/>
              <a:t>geometriya</a:t>
            </a:r>
            <a:r>
              <a:rPr lang="en-US" sz="3200" dirty="0" smtClean="0"/>
              <a:t>” 1-qism.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492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1258911"/>
          </a:xfrm>
        </p:spPr>
        <p:txBody>
          <a:bodyPr>
            <a:normAutofit fontScale="90000"/>
          </a:bodyPr>
          <a:lstStyle/>
          <a:p>
            <a:r>
              <a:rPr lang="en-US" sz="8000" dirty="0" smtClean="0"/>
              <a:t>            </a:t>
            </a:r>
            <a:r>
              <a:rPr lang="en-US" sz="8000" b="1" cap="none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Reja</a:t>
            </a:r>
            <a:r>
              <a:rPr lang="en-US" sz="8000" b="1" cap="none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  <a:endParaRPr lang="ru-RU" sz="8000" b="1" cap="none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1" y="1944711"/>
            <a:ext cx="10571923" cy="3846490"/>
          </a:xfrm>
        </p:spPr>
        <p:txBody>
          <a:bodyPr>
            <a:normAutofit/>
          </a:bodyPr>
          <a:lstStyle/>
          <a:p>
            <a:pPr lvl="0" algn="l"/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1.O`xshash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almashtirish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va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gomotetiya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endParaRPr lang="ru-RU" sz="3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lvl="0" algn="l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Ularning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analitik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ifodasi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</a:t>
            </a:r>
            <a:endParaRPr lang="ru-RU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lvl="0" algn="l"/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2.O`xshash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almashtirishni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gomotetiya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va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harakat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ko`paytmasi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sifatida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qarash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endParaRPr lang="ru-RU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lvl="0" algn="l"/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3.O`xshash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almashtirish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gruppasi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va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uning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qism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gruppasi</a:t>
            </a:r>
            <a:r>
              <a:rPr 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</a:t>
            </a:r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01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669" y="128789"/>
            <a:ext cx="11101589" cy="304629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sz="2800" b="1" dirty="0" err="1"/>
              <a:t>O’xshash</a:t>
            </a:r>
            <a:r>
              <a:rPr lang="en-US" sz="2800" b="1" dirty="0"/>
              <a:t> </a:t>
            </a:r>
            <a:r>
              <a:rPr lang="en-US" sz="2800" b="1" dirty="0" err="1"/>
              <a:t>almashtirish</a:t>
            </a:r>
            <a:r>
              <a:rPr lang="en-US" sz="2800" b="1" dirty="0"/>
              <a:t> </a:t>
            </a:r>
            <a:r>
              <a:rPr lang="en-US" sz="2800" b="1" dirty="0" err="1"/>
              <a:t>va</a:t>
            </a:r>
            <a:r>
              <a:rPr lang="en-US" sz="2800" b="1" dirty="0"/>
              <a:t> </a:t>
            </a:r>
            <a:r>
              <a:rPr lang="en-US" sz="2800" b="1" dirty="0" err="1"/>
              <a:t>uning</a:t>
            </a:r>
            <a:r>
              <a:rPr lang="en-US" sz="2800" b="1" dirty="0"/>
              <a:t> </a:t>
            </a:r>
            <a:r>
              <a:rPr lang="en-US" sz="2800" b="1" dirty="0" err="1"/>
              <a:t>xossalari</a:t>
            </a:r>
            <a:r>
              <a:rPr lang="en-US" sz="2800" b="1" dirty="0"/>
              <a:t>.</a:t>
            </a:r>
            <a:endParaRPr lang="ru-RU" sz="2800" b="1" dirty="0"/>
          </a:p>
          <a:p>
            <a:r>
              <a:rPr lang="en-US" sz="2800" b="1" dirty="0"/>
              <a:t>1. </a:t>
            </a:r>
            <a:r>
              <a:rPr lang="en-US" sz="2800" b="1" dirty="0" err="1"/>
              <a:t>Shu</a:t>
            </a:r>
            <a:r>
              <a:rPr lang="en-US" sz="2800" b="1" dirty="0"/>
              <a:t> </a:t>
            </a:r>
            <a:r>
              <a:rPr lang="en-US" sz="2800" b="1" dirty="0" err="1"/>
              <a:t>vaqtgacha</a:t>
            </a:r>
            <a:r>
              <a:rPr lang="en-US" sz="2800" b="1" dirty="0"/>
              <a:t> </a:t>
            </a:r>
            <a:r>
              <a:rPr lang="en-US" sz="2800" b="1" dirty="0" err="1"/>
              <a:t>tekislikdagi</a:t>
            </a:r>
            <a:r>
              <a:rPr lang="en-US" sz="2800" b="1" dirty="0"/>
              <a:t> </a:t>
            </a:r>
            <a:r>
              <a:rPr lang="en-US" sz="2800" b="1" dirty="0" err="1"/>
              <a:t>figuralarning</a:t>
            </a:r>
            <a:r>
              <a:rPr lang="en-US" sz="2800" b="1" dirty="0"/>
              <a:t> </a:t>
            </a:r>
            <a:r>
              <a:rPr lang="en-US" sz="2800" b="1" dirty="0" err="1" smtClean="0"/>
              <a:t>shakllari</a:t>
            </a:r>
            <a:r>
              <a:rPr lang="en-US" sz="2800" b="1" dirty="0" smtClean="0"/>
              <a:t> </a:t>
            </a:r>
            <a:r>
              <a:rPr lang="en-US" sz="2800" b="1" dirty="0" err="1"/>
              <a:t>va</a:t>
            </a:r>
            <a:r>
              <a:rPr lang="en-US" sz="2800" b="1" dirty="0"/>
              <a:t> </a:t>
            </a:r>
            <a:r>
              <a:rPr lang="en-US" sz="2800" b="1" dirty="0" err="1"/>
              <a:t>o’lchamlarini</a:t>
            </a:r>
            <a:r>
              <a:rPr lang="en-US" sz="2800" b="1" dirty="0"/>
              <a:t> </a:t>
            </a:r>
            <a:r>
              <a:rPr lang="en-US" sz="2800" b="1" dirty="0" err="1"/>
              <a:t>o’zgartirmaydigan</a:t>
            </a:r>
            <a:r>
              <a:rPr lang="en-US" sz="2800" b="1" dirty="0"/>
              <a:t> </a:t>
            </a:r>
            <a:r>
              <a:rPr lang="en-US" sz="2800" b="1" dirty="0" err="1"/>
              <a:t>almashtirishlar</a:t>
            </a:r>
            <a:r>
              <a:rPr lang="en-US" sz="2800" b="1" dirty="0"/>
              <a:t> </a:t>
            </a:r>
            <a:r>
              <a:rPr lang="en-US" sz="2800" b="1" dirty="0" err="1"/>
              <a:t>bilan</a:t>
            </a:r>
            <a:r>
              <a:rPr lang="en-US" sz="2800" b="1" dirty="0"/>
              <a:t> </a:t>
            </a:r>
            <a:r>
              <a:rPr lang="en-US" sz="2800" b="1" dirty="0" err="1"/>
              <a:t>shug’ullanib</a:t>
            </a:r>
            <a:r>
              <a:rPr lang="en-US" sz="2800" b="1" dirty="0"/>
              <a:t> </a:t>
            </a:r>
            <a:r>
              <a:rPr lang="en-US" sz="2800" b="1" dirty="0" err="1"/>
              <a:t>keldik</a:t>
            </a:r>
            <a:r>
              <a:rPr lang="en-US" sz="2800" b="1" dirty="0"/>
              <a:t>.</a:t>
            </a:r>
            <a:endParaRPr lang="ru-RU" sz="2800" b="1" dirty="0"/>
          </a:p>
          <a:p>
            <a:r>
              <a:rPr lang="en-US" sz="2800" b="1" dirty="0" err="1"/>
              <a:t>Endi</a:t>
            </a:r>
            <a:r>
              <a:rPr lang="en-US" sz="2800" b="1" dirty="0"/>
              <a:t> biz </a:t>
            </a:r>
            <a:r>
              <a:rPr lang="en-US" sz="2800" b="1" dirty="0" err="1"/>
              <a:t>tekislikdagi</a:t>
            </a:r>
            <a:r>
              <a:rPr lang="en-US" sz="2800" b="1" dirty="0"/>
              <a:t> </a:t>
            </a:r>
            <a:r>
              <a:rPr lang="en-US" sz="2800" b="1" dirty="0" err="1"/>
              <a:t>figuralarning</a:t>
            </a:r>
            <a:r>
              <a:rPr lang="en-US" sz="2800" b="1" dirty="0"/>
              <a:t> </a:t>
            </a:r>
            <a:r>
              <a:rPr lang="en-US" sz="2800" b="1" dirty="0" err="1"/>
              <a:t>shakllari</a:t>
            </a:r>
            <a:r>
              <a:rPr lang="en-US" sz="2800" b="1" dirty="0"/>
              <a:t> </a:t>
            </a:r>
            <a:r>
              <a:rPr lang="en-US" sz="2800" b="1" dirty="0" err="1"/>
              <a:t>o’zgarmay</a:t>
            </a:r>
            <a:r>
              <a:rPr lang="en-US" sz="2800" b="1" dirty="0"/>
              <a:t> </a:t>
            </a:r>
            <a:r>
              <a:rPr lang="en-US" sz="2800" b="1" dirty="0" err="1"/>
              <a:t>faqat</a:t>
            </a:r>
            <a:r>
              <a:rPr lang="en-US" sz="2800" b="1" dirty="0"/>
              <a:t> </a:t>
            </a:r>
            <a:r>
              <a:rPr lang="en-US" sz="2800" b="1" dirty="0" err="1"/>
              <a:t>o’lchamlarini</a:t>
            </a:r>
            <a:r>
              <a:rPr lang="en-US" sz="2800" b="1" dirty="0"/>
              <a:t> </a:t>
            </a:r>
            <a:r>
              <a:rPr lang="en-US" sz="2800" b="1" dirty="0" err="1"/>
              <a:t>o’zgartiruvchi</a:t>
            </a:r>
            <a:r>
              <a:rPr lang="en-US" sz="2800" b="1" dirty="0"/>
              <a:t> </a:t>
            </a:r>
            <a:r>
              <a:rPr lang="en-US" sz="2800" b="1" dirty="0" err="1"/>
              <a:t>almashtirishlar</a:t>
            </a:r>
            <a:r>
              <a:rPr lang="en-US" sz="2800" b="1" dirty="0"/>
              <a:t> </a:t>
            </a:r>
            <a:r>
              <a:rPr lang="en-US" sz="2800" b="1" dirty="0" err="1"/>
              <a:t>bilan</a:t>
            </a:r>
            <a:r>
              <a:rPr lang="en-US" sz="2800" b="1" dirty="0"/>
              <a:t> </a:t>
            </a:r>
            <a:r>
              <a:rPr lang="en-US" sz="2800" b="1" dirty="0" err="1"/>
              <a:t>shug’ullanami</a:t>
            </a:r>
            <a:r>
              <a:rPr lang="en-US" dirty="0" err="1"/>
              <a:t>z</a:t>
            </a:r>
            <a:r>
              <a:rPr lang="en-US" dirty="0"/>
              <a:t>.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66670" y="3162206"/>
            <a:ext cx="11101589" cy="32316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1-ta’rif.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Tekislikdagi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ixtiyoriy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va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nuqtalarga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</a:t>
            </a:r>
            <a:r>
              <a:rPr lang="en-US" sz="2400" dirty="0" err="1" smtClean="0"/>
              <a:t>shartni</a:t>
            </a:r>
            <a:r>
              <a:rPr lang="en-US" sz="2400" dirty="0" smtClean="0"/>
              <a:t> </a:t>
            </a:r>
            <a:r>
              <a:rPr lang="en-US" sz="2400" dirty="0" err="1"/>
              <a:t>qanoatlantiruvchi</a:t>
            </a:r>
            <a:r>
              <a:rPr lang="en-US" sz="2400" dirty="0"/>
              <a:t> </a:t>
            </a:r>
            <a:r>
              <a:rPr lang="en-US" sz="2400" i="1" dirty="0"/>
              <a:t>A'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i="1" dirty="0"/>
              <a:t>B'</a:t>
            </a:r>
            <a:r>
              <a:rPr lang="en-US" sz="2400" dirty="0"/>
              <a:t> </a:t>
            </a:r>
            <a:r>
              <a:rPr lang="en-US" sz="2400" dirty="0" err="1"/>
              <a:t>nuqtalarni</a:t>
            </a:r>
            <a:r>
              <a:rPr lang="en-US" sz="2400" dirty="0"/>
              <a:t> </a:t>
            </a:r>
            <a:r>
              <a:rPr lang="en-US" sz="2400" dirty="0" err="1"/>
              <a:t>mos</a:t>
            </a:r>
            <a:r>
              <a:rPr lang="en-US" sz="2400" dirty="0"/>
              <a:t> </a:t>
            </a:r>
            <a:r>
              <a:rPr lang="en-US" sz="2400" dirty="0" err="1"/>
              <a:t>qo’yuvchi</a:t>
            </a:r>
            <a:r>
              <a:rPr lang="en-US" sz="2400" dirty="0"/>
              <a:t> </a:t>
            </a:r>
            <a:r>
              <a:rPr lang="en-US" sz="2400" dirty="0" err="1"/>
              <a:t>almashtirishni</a:t>
            </a:r>
            <a:r>
              <a:rPr lang="en-US" sz="2400" dirty="0"/>
              <a:t> </a:t>
            </a:r>
            <a:r>
              <a:rPr lang="en-US" sz="2400" i="1" dirty="0"/>
              <a:t>k&gt;0</a:t>
            </a:r>
            <a:r>
              <a:rPr lang="en-US" sz="2400" dirty="0"/>
              <a:t> </a:t>
            </a:r>
            <a:r>
              <a:rPr lang="en-US" sz="2400" dirty="0" err="1"/>
              <a:t>koeffitsientli</a:t>
            </a:r>
            <a:r>
              <a:rPr lang="en-US" sz="2400" dirty="0"/>
              <a:t> </a:t>
            </a:r>
            <a:r>
              <a:rPr lang="en-US" sz="2400" dirty="0" err="1"/>
              <a:t>o’xshash</a:t>
            </a:r>
            <a:r>
              <a:rPr lang="en-US" sz="2400" dirty="0"/>
              <a:t> </a:t>
            </a:r>
            <a:r>
              <a:rPr lang="en-US" sz="2400" dirty="0" err="1"/>
              <a:t>almashtirish</a:t>
            </a:r>
            <a:r>
              <a:rPr lang="en-US" sz="2400" dirty="0"/>
              <a:t> </a:t>
            </a:r>
            <a:r>
              <a:rPr lang="en-US" sz="2400" dirty="0" err="1"/>
              <a:t>deyiladi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b="1" i="1" dirty="0" err="1"/>
              <a:t>R</a:t>
            </a:r>
            <a:r>
              <a:rPr lang="en-US" sz="2400" i="1" baseline="30000" dirty="0" err="1"/>
              <a:t>k</a:t>
            </a:r>
            <a:r>
              <a:rPr lang="en-US" sz="2400" dirty="0"/>
              <a:t> </a:t>
            </a:r>
            <a:r>
              <a:rPr lang="en-US" sz="2400" dirty="0" err="1"/>
              <a:t>bilan</a:t>
            </a:r>
            <a:r>
              <a:rPr lang="en-US" sz="2400" dirty="0"/>
              <a:t> </a:t>
            </a:r>
            <a:r>
              <a:rPr lang="en-US" sz="2400" dirty="0" err="1"/>
              <a:t>belgilanadi</a:t>
            </a:r>
            <a:r>
              <a:rPr lang="en-US" sz="2400" dirty="0"/>
              <a:t>. </a:t>
            </a:r>
            <a:r>
              <a:rPr lang="en-US" sz="2400" i="1" dirty="0"/>
              <a:t>k</a:t>
            </a:r>
            <a:r>
              <a:rPr lang="en-US" sz="2400" dirty="0"/>
              <a:t> </a:t>
            </a:r>
            <a:r>
              <a:rPr lang="en-US" sz="2400" dirty="0" err="1"/>
              <a:t>soni</a:t>
            </a:r>
            <a:r>
              <a:rPr lang="en-US" sz="2400" dirty="0"/>
              <a:t> </a:t>
            </a:r>
            <a:r>
              <a:rPr lang="en-US" sz="2400" dirty="0" err="1"/>
              <a:t>o’xshashlik</a:t>
            </a:r>
            <a:r>
              <a:rPr lang="en-US" sz="2400" dirty="0"/>
              <a:t> </a:t>
            </a:r>
            <a:r>
              <a:rPr lang="en-US" sz="2400" dirty="0" err="1"/>
              <a:t>koeffitsienti</a:t>
            </a:r>
            <a:r>
              <a:rPr lang="en-US" sz="2400" dirty="0"/>
              <a:t> </a:t>
            </a:r>
            <a:r>
              <a:rPr lang="en-US" sz="2400" dirty="0" err="1"/>
              <a:t>deyiladi</a:t>
            </a:r>
            <a:r>
              <a:rPr lang="en-US" sz="2400" dirty="0"/>
              <a:t>.</a:t>
            </a:r>
            <a:endParaRPr lang="ru-RU" sz="2400" b="1" dirty="0"/>
          </a:p>
          <a:p>
            <a:r>
              <a:rPr lang="en-US" sz="2400" dirty="0" err="1"/>
              <a:t>Tekislikdagi</a:t>
            </a:r>
            <a:r>
              <a:rPr lang="en-US" sz="2400" dirty="0"/>
              <a:t> </a:t>
            </a:r>
            <a:r>
              <a:rPr lang="en-US" sz="2400" dirty="0" err="1"/>
              <a:t>o’xshash</a:t>
            </a:r>
            <a:r>
              <a:rPr lang="en-US" sz="2400" dirty="0"/>
              <a:t> </a:t>
            </a:r>
            <a:r>
              <a:rPr lang="en-US" sz="2400" dirty="0" err="1"/>
              <a:t>almashtirish</a:t>
            </a:r>
            <a:r>
              <a:rPr lang="en-US" sz="2400" dirty="0"/>
              <a:t> </a:t>
            </a:r>
            <a:r>
              <a:rPr lang="en-US" sz="2400" i="1" dirty="0"/>
              <a:t>k&gt;0</a:t>
            </a:r>
            <a:r>
              <a:rPr lang="en-US" sz="2400" dirty="0"/>
              <a:t> son </a:t>
            </a:r>
            <a:r>
              <a:rPr lang="en-US" sz="2400" dirty="0" err="1"/>
              <a:t>martaba</a:t>
            </a:r>
            <a:r>
              <a:rPr lang="en-US" sz="2400" dirty="0"/>
              <a:t> </a:t>
            </a:r>
            <a:r>
              <a:rPr lang="en-US" sz="2400" dirty="0" err="1"/>
              <a:t>o’zgaradi</a:t>
            </a:r>
            <a:r>
              <a:rPr lang="en-US" sz="2400" dirty="0"/>
              <a:t>.</a:t>
            </a:r>
            <a:endParaRPr lang="ru-RU" sz="2400" b="1" dirty="0"/>
          </a:p>
          <a:p>
            <a:r>
              <a:rPr lang="en-US" sz="2400" dirty="0" err="1"/>
              <a:t>Tekislikdagi</a:t>
            </a:r>
            <a:r>
              <a:rPr lang="en-US" sz="2400" dirty="0"/>
              <a:t> </a:t>
            </a:r>
            <a:r>
              <a:rPr lang="en-US" sz="2400" dirty="0" err="1"/>
              <a:t>har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harakatni</a:t>
            </a:r>
            <a:r>
              <a:rPr lang="en-US" sz="2400" dirty="0"/>
              <a:t> </a:t>
            </a:r>
            <a:r>
              <a:rPr lang="en-US" sz="2400" i="1" dirty="0"/>
              <a:t>k = 1</a:t>
            </a:r>
            <a:r>
              <a:rPr lang="en-US" sz="2400" dirty="0"/>
              <a:t> </a:t>
            </a:r>
            <a:r>
              <a:rPr lang="en-US" sz="2400" dirty="0" err="1"/>
              <a:t>teng</a:t>
            </a:r>
            <a:r>
              <a:rPr lang="en-US" sz="2400" dirty="0"/>
              <a:t> </a:t>
            </a:r>
            <a:r>
              <a:rPr lang="en-US" sz="2400" dirty="0" err="1"/>
              <a:t>bo’lgandagi</a:t>
            </a:r>
            <a:r>
              <a:rPr lang="en-US" sz="2400" dirty="0"/>
              <a:t> </a:t>
            </a:r>
            <a:r>
              <a:rPr lang="en-US" sz="2400" dirty="0" err="1"/>
              <a:t>o’xshash</a:t>
            </a:r>
            <a:r>
              <a:rPr lang="en-US" sz="2400" dirty="0"/>
              <a:t> </a:t>
            </a:r>
            <a:r>
              <a:rPr lang="en-US" sz="2400" dirty="0" err="1"/>
              <a:t>almashtirish</a:t>
            </a:r>
            <a:r>
              <a:rPr lang="en-US" sz="2400" dirty="0"/>
              <a:t> deb </a:t>
            </a:r>
            <a:r>
              <a:rPr lang="en-US" sz="2400" dirty="0" err="1"/>
              <a:t>qarash</a:t>
            </a:r>
            <a:r>
              <a:rPr lang="en-US" sz="2400" dirty="0"/>
              <a:t> </a:t>
            </a:r>
            <a:r>
              <a:rPr lang="en-US" sz="2400" dirty="0" err="1"/>
              <a:t>mumkin</a:t>
            </a:r>
            <a:r>
              <a:rPr lang="en-US" sz="2400" dirty="0"/>
              <a:t>.</a:t>
            </a:r>
            <a:endParaRPr lang="ru-RU" sz="2400" b="1" dirty="0"/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endParaRPr lang="ru-RU" sz="2400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78977" y="3240476"/>
            <a:ext cx="3614678" cy="404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84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063" y="167425"/>
            <a:ext cx="11487954" cy="651671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/>
              <a:t>2°. </a:t>
            </a:r>
            <a:r>
              <a:rPr lang="en-US" sz="3200" b="1" dirty="0" err="1"/>
              <a:t>O’xshash</a:t>
            </a:r>
            <a:r>
              <a:rPr lang="en-US" sz="3200" b="1" dirty="0"/>
              <a:t> </a:t>
            </a:r>
            <a:r>
              <a:rPr lang="en-US" sz="3200" b="1" dirty="0" err="1"/>
              <a:t>almashtirishda</a:t>
            </a:r>
            <a:r>
              <a:rPr lang="en-US" sz="3200" b="1" dirty="0"/>
              <a:t> </a:t>
            </a:r>
            <a:r>
              <a:rPr lang="en-US" sz="3200" b="1" dirty="0" err="1"/>
              <a:t>bir</a:t>
            </a:r>
            <a:r>
              <a:rPr lang="en-US" sz="3200" b="1" dirty="0"/>
              <a:t> </a:t>
            </a:r>
            <a:r>
              <a:rPr lang="en-US" sz="3200" b="1" dirty="0" err="1"/>
              <a:t>to’g’ri</a:t>
            </a:r>
            <a:r>
              <a:rPr lang="en-US" sz="3200" b="1" dirty="0"/>
              <a:t> </a:t>
            </a:r>
            <a:r>
              <a:rPr lang="en-US" sz="3200" b="1" dirty="0" err="1"/>
              <a:t>chiziqda</a:t>
            </a:r>
            <a:r>
              <a:rPr lang="en-US" sz="3200" b="1" dirty="0"/>
              <a:t> </a:t>
            </a:r>
            <a:r>
              <a:rPr lang="en-US" sz="3200" b="1" dirty="0" err="1"/>
              <a:t>yotmaydigan</a:t>
            </a:r>
            <a:r>
              <a:rPr lang="en-US" sz="3200" b="1" dirty="0"/>
              <a:t> </a:t>
            </a:r>
            <a:r>
              <a:rPr lang="en-US" sz="3200" b="1" dirty="0" err="1"/>
              <a:t>nuqtalar</a:t>
            </a:r>
            <a:r>
              <a:rPr lang="en-US" sz="3200" b="1" dirty="0"/>
              <a:t>, </a:t>
            </a:r>
            <a:r>
              <a:rPr lang="en-US" sz="3200" b="1" dirty="0" err="1"/>
              <a:t>yana</a:t>
            </a:r>
            <a:r>
              <a:rPr lang="en-US" sz="3200" b="1" dirty="0"/>
              <a:t> </a:t>
            </a:r>
            <a:r>
              <a:rPr lang="en-US" sz="3200" b="1" dirty="0" err="1"/>
              <a:t>bir</a:t>
            </a:r>
            <a:r>
              <a:rPr lang="en-US" sz="3200" b="1" dirty="0"/>
              <a:t> </a:t>
            </a:r>
            <a:r>
              <a:rPr lang="en-US" sz="3200" b="1" dirty="0" err="1"/>
              <a:t>to’g’ri</a:t>
            </a:r>
            <a:r>
              <a:rPr lang="en-US" sz="3200" b="1" dirty="0"/>
              <a:t> </a:t>
            </a:r>
            <a:r>
              <a:rPr lang="en-US" sz="3200" b="1" dirty="0" err="1"/>
              <a:t>chiziqda</a:t>
            </a:r>
            <a:r>
              <a:rPr lang="en-US" sz="3200" b="1" dirty="0"/>
              <a:t> </a:t>
            </a:r>
            <a:r>
              <a:rPr lang="en-US" sz="3200" b="1" dirty="0" err="1"/>
              <a:t>yotmaydigan</a:t>
            </a:r>
            <a:r>
              <a:rPr lang="en-US" sz="3200" b="1" dirty="0"/>
              <a:t> </a:t>
            </a:r>
            <a:r>
              <a:rPr lang="en-US" sz="3200" b="1" dirty="0" err="1"/>
              <a:t>nuqtalarga</a:t>
            </a:r>
            <a:r>
              <a:rPr lang="en-US" sz="3200" b="1" dirty="0"/>
              <a:t> </a:t>
            </a:r>
            <a:r>
              <a:rPr lang="en-US" sz="3200" b="1" dirty="0" err="1"/>
              <a:t>o’tadi</a:t>
            </a:r>
            <a:r>
              <a:rPr lang="en-US" sz="3200" b="1" dirty="0"/>
              <a:t>.</a:t>
            </a:r>
            <a:endParaRPr lang="ru-RU" sz="3200" b="1" dirty="0"/>
          </a:p>
          <a:p>
            <a:r>
              <a:rPr lang="en-US" sz="3200" b="1" dirty="0"/>
              <a:t>3°. </a:t>
            </a:r>
            <a:r>
              <a:rPr lang="en-US" sz="3200" b="1" dirty="0" err="1"/>
              <a:t>O’xshash</a:t>
            </a:r>
            <a:r>
              <a:rPr lang="en-US" sz="3200" b="1" dirty="0"/>
              <a:t> </a:t>
            </a:r>
            <a:r>
              <a:rPr lang="en-US" sz="3200" b="1" dirty="0" err="1"/>
              <a:t>almashtirish</a:t>
            </a:r>
            <a:r>
              <a:rPr lang="en-US" sz="3200" b="1" dirty="0"/>
              <a:t>, </a:t>
            </a:r>
            <a:r>
              <a:rPr lang="en-US" sz="3200" b="1" dirty="0" err="1"/>
              <a:t>to’g’ri</a:t>
            </a:r>
            <a:r>
              <a:rPr lang="en-US" sz="3200" b="1" dirty="0"/>
              <a:t> </a:t>
            </a:r>
            <a:r>
              <a:rPr lang="en-US" sz="3200" b="1" dirty="0" err="1"/>
              <a:t>chiziqni</a:t>
            </a:r>
            <a:r>
              <a:rPr lang="en-US" sz="3200" b="1" dirty="0"/>
              <a:t> </a:t>
            </a:r>
            <a:r>
              <a:rPr lang="en-US" sz="3200" b="1" dirty="0" err="1"/>
              <a:t>to’g’ri</a:t>
            </a:r>
            <a:r>
              <a:rPr lang="en-US" sz="3200" b="1" dirty="0"/>
              <a:t> </a:t>
            </a:r>
            <a:r>
              <a:rPr lang="en-US" sz="3200" b="1" dirty="0" err="1"/>
              <a:t>chiziqqa</a:t>
            </a:r>
            <a:r>
              <a:rPr lang="en-US" sz="3200" b="1" dirty="0"/>
              <a:t>, </a:t>
            </a:r>
            <a:r>
              <a:rPr lang="en-US" sz="3200" b="1" dirty="0" err="1"/>
              <a:t>kesmani-kesmaga</a:t>
            </a:r>
            <a:r>
              <a:rPr lang="en-US" sz="3200" b="1" dirty="0"/>
              <a:t>, </a:t>
            </a:r>
            <a:r>
              <a:rPr lang="en-US" sz="3200" b="1" dirty="0" err="1"/>
              <a:t>nurni-nurga</a:t>
            </a:r>
            <a:r>
              <a:rPr lang="en-US" sz="3200" b="1" dirty="0"/>
              <a:t>, </a:t>
            </a:r>
            <a:r>
              <a:rPr lang="en-US" sz="3200" b="1" dirty="0" err="1"/>
              <a:t>burchakni-burchakka</a:t>
            </a:r>
            <a:r>
              <a:rPr lang="en-US" sz="3200" b="1" dirty="0"/>
              <a:t>, </a:t>
            </a:r>
            <a:r>
              <a:rPr lang="en-US" sz="3200" b="1" dirty="0" err="1"/>
              <a:t>ko’pburchakni-ko’pburchakka</a:t>
            </a:r>
            <a:r>
              <a:rPr lang="en-US" sz="3200" b="1" dirty="0"/>
              <a:t> </a:t>
            </a:r>
            <a:r>
              <a:rPr lang="en-US" sz="3200" b="1" dirty="0" err="1"/>
              <a:t>aylanani</a:t>
            </a:r>
            <a:r>
              <a:rPr lang="en-US" sz="3200" b="1" dirty="0"/>
              <a:t> </a:t>
            </a:r>
            <a:r>
              <a:rPr lang="en-US" sz="3200" b="1" dirty="0" err="1"/>
              <a:t>aylanaga</a:t>
            </a:r>
            <a:r>
              <a:rPr lang="en-US" sz="3200" b="1" dirty="0"/>
              <a:t> </a:t>
            </a:r>
            <a:r>
              <a:rPr lang="en-US" sz="3200" b="1" dirty="0" err="1"/>
              <a:t>o’tkazadi</a:t>
            </a:r>
            <a:r>
              <a:rPr lang="en-US" sz="3200" b="1" dirty="0"/>
              <a:t>.</a:t>
            </a:r>
            <a:endParaRPr lang="ru-RU" sz="3200" b="1" dirty="0"/>
          </a:p>
          <a:p>
            <a:r>
              <a:rPr lang="en-US" sz="3200" b="1" dirty="0"/>
              <a:t>4°. </a:t>
            </a:r>
            <a:r>
              <a:rPr lang="en-US" sz="3200" b="1" dirty="0" err="1"/>
              <a:t>O’xshash</a:t>
            </a:r>
            <a:r>
              <a:rPr lang="en-US" sz="3200" b="1" dirty="0"/>
              <a:t> </a:t>
            </a:r>
            <a:r>
              <a:rPr lang="en-US" sz="3200" b="1" dirty="0" err="1"/>
              <a:t>almashtirishda</a:t>
            </a:r>
            <a:r>
              <a:rPr lang="en-US" sz="3200" b="1" dirty="0"/>
              <a:t> </a:t>
            </a:r>
            <a:r>
              <a:rPr lang="en-US" sz="3200" b="1" dirty="0" err="1"/>
              <a:t>burchak</a:t>
            </a:r>
            <a:r>
              <a:rPr lang="en-US" sz="3200" b="1" dirty="0"/>
              <a:t> </a:t>
            </a:r>
            <a:r>
              <a:rPr lang="en-US" sz="3200" b="1" dirty="0" err="1"/>
              <a:t>kattaligi</a:t>
            </a:r>
            <a:r>
              <a:rPr lang="en-US" sz="3200" b="1" dirty="0"/>
              <a:t> </a:t>
            </a:r>
            <a:r>
              <a:rPr lang="en-US" sz="3200" b="1" dirty="0" err="1"/>
              <a:t>o’zgarmaydi</a:t>
            </a:r>
            <a:r>
              <a:rPr lang="en-US" sz="3200" b="1" dirty="0"/>
              <a:t>.</a:t>
            </a:r>
            <a:endParaRPr lang="ru-RU" sz="3200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3386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910" y="218940"/>
            <a:ext cx="12076090" cy="597579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b="1" dirty="0"/>
              <a:t> </a:t>
            </a:r>
          </a:p>
          <a:p>
            <a:r>
              <a:rPr lang="en-US" b="1" dirty="0"/>
              <a:t> </a:t>
            </a:r>
            <a:r>
              <a:rPr lang="en-US" sz="5800" b="1" i="1" dirty="0"/>
              <a:t>G o m o t e t </a:t>
            </a:r>
            <a:r>
              <a:rPr lang="en-US" sz="5800" b="1" i="1" dirty="0" err="1"/>
              <a:t>i</a:t>
            </a:r>
            <a:r>
              <a:rPr lang="en-US" sz="5800" b="1" i="1" dirty="0"/>
              <a:t> y a     v a   u n </a:t>
            </a:r>
            <a:r>
              <a:rPr lang="en-US" sz="5800" b="1" i="1" dirty="0" err="1"/>
              <a:t>i</a:t>
            </a:r>
            <a:r>
              <a:rPr lang="en-US" sz="5800" b="1" i="1" dirty="0"/>
              <a:t> n g   x o s </a:t>
            </a:r>
            <a:r>
              <a:rPr lang="en-US" sz="5800" b="1" i="1" dirty="0" err="1"/>
              <a:t>s</a:t>
            </a:r>
            <a:r>
              <a:rPr lang="en-US" sz="5800" b="1" i="1" dirty="0"/>
              <a:t> a l a r </a:t>
            </a:r>
            <a:r>
              <a:rPr lang="en-US" sz="5800" b="1" i="1" dirty="0" err="1"/>
              <a:t>i</a:t>
            </a:r>
            <a:r>
              <a:rPr lang="en-US" sz="5800" b="1" i="1" dirty="0"/>
              <a:t>.</a:t>
            </a:r>
            <a:endParaRPr lang="ru-RU" sz="5800" b="1" i="1" dirty="0"/>
          </a:p>
          <a:p>
            <a:r>
              <a:rPr lang="en-US" sz="5800" b="1" dirty="0"/>
              <a:t> </a:t>
            </a:r>
            <a:endParaRPr lang="ru-RU" sz="5800" b="1" dirty="0"/>
          </a:p>
          <a:p>
            <a:r>
              <a:rPr lang="en-US" sz="5100" b="1" dirty="0" err="1"/>
              <a:t>O’xshash</a:t>
            </a:r>
            <a:r>
              <a:rPr lang="en-US" sz="5100" b="1" dirty="0"/>
              <a:t> </a:t>
            </a:r>
            <a:r>
              <a:rPr lang="en-US" sz="5100" b="1" dirty="0" err="1"/>
              <a:t>almashtirishning</a:t>
            </a:r>
            <a:r>
              <a:rPr lang="en-US" sz="5100" b="1" dirty="0"/>
              <a:t> </a:t>
            </a:r>
            <a:r>
              <a:rPr lang="en-US" sz="5100" b="1" dirty="0" err="1"/>
              <a:t>biri</a:t>
            </a:r>
            <a:r>
              <a:rPr lang="en-US" sz="5100" b="1" dirty="0"/>
              <a:t> </a:t>
            </a:r>
            <a:r>
              <a:rPr lang="en-US" sz="5100" b="1" dirty="0" err="1"/>
              <a:t>gomotetiyadir</a:t>
            </a:r>
            <a:r>
              <a:rPr lang="en-US" sz="5100" b="1" dirty="0"/>
              <a:t> (</a:t>
            </a:r>
            <a:r>
              <a:rPr lang="en-US" sz="5100" b="1" dirty="0" err="1"/>
              <a:t>grekcha</a:t>
            </a:r>
            <a:r>
              <a:rPr lang="en-US" sz="5100" b="1" dirty="0"/>
              <a:t> «</a:t>
            </a:r>
            <a:r>
              <a:rPr lang="en-US" sz="5100" b="1" dirty="0" err="1"/>
              <a:t>gomo</a:t>
            </a:r>
            <a:r>
              <a:rPr lang="en-US" sz="5100" b="1" dirty="0"/>
              <a:t>» </a:t>
            </a:r>
            <a:r>
              <a:rPr lang="en-US" sz="5100" b="1" dirty="0" err="1"/>
              <a:t>o’xshash</a:t>
            </a:r>
            <a:r>
              <a:rPr lang="en-US" sz="5100" b="1" dirty="0"/>
              <a:t> </a:t>
            </a:r>
            <a:r>
              <a:rPr lang="en-US" sz="5100" b="1" dirty="0" err="1"/>
              <a:t>va</a:t>
            </a:r>
            <a:r>
              <a:rPr lang="en-US" sz="5100" b="1" dirty="0"/>
              <a:t> "</a:t>
            </a:r>
            <a:r>
              <a:rPr lang="en-US" sz="5100" b="1" dirty="0" err="1"/>
              <a:t>temos</a:t>
            </a:r>
            <a:r>
              <a:rPr lang="en-US" sz="5100" b="1" dirty="0"/>
              <a:t>" </a:t>
            </a:r>
            <a:r>
              <a:rPr lang="en-US" sz="5100" b="1" dirty="0" err="1"/>
              <a:t>joylanish</a:t>
            </a:r>
            <a:r>
              <a:rPr lang="en-US" sz="5100" b="1" dirty="0"/>
              <a:t>).</a:t>
            </a:r>
            <a:endParaRPr lang="ru-RU" sz="5100" b="1" dirty="0"/>
          </a:p>
          <a:p>
            <a:r>
              <a:rPr lang="en-US" sz="5100" b="1" dirty="0"/>
              <a:t>2-ta’rif. </a:t>
            </a:r>
            <a:r>
              <a:rPr lang="en-US" sz="5100" b="1" dirty="0" err="1"/>
              <a:t>Tekislikdagi</a:t>
            </a:r>
            <a:r>
              <a:rPr lang="en-US" sz="5100" b="1" dirty="0"/>
              <a:t> </a:t>
            </a:r>
            <a:r>
              <a:rPr lang="en-US" sz="5100" b="1" dirty="0" err="1"/>
              <a:t>har</a:t>
            </a:r>
            <a:r>
              <a:rPr lang="en-US" sz="5100" b="1" dirty="0"/>
              <a:t> </a:t>
            </a:r>
            <a:r>
              <a:rPr lang="en-US" sz="5100" b="1" dirty="0" err="1"/>
              <a:t>bir</a:t>
            </a:r>
            <a:r>
              <a:rPr lang="en-US" sz="5100" b="1" dirty="0"/>
              <a:t> </a:t>
            </a:r>
            <a:r>
              <a:rPr lang="en-US" sz="5100" b="1" i="1" dirty="0"/>
              <a:t>A</a:t>
            </a:r>
            <a:r>
              <a:rPr lang="en-US" sz="5100" b="1" dirty="0"/>
              <a:t> </a:t>
            </a:r>
            <a:r>
              <a:rPr lang="en-US" sz="5100" b="1" dirty="0" err="1"/>
              <a:t>nuqtaga</a:t>
            </a:r>
            <a:endParaRPr lang="ru-RU" sz="5100" b="1" dirty="0"/>
          </a:p>
          <a:p>
            <a:r>
              <a:rPr lang="en-US" sz="5100" b="1" dirty="0" err="1"/>
              <a:t>shartni</a:t>
            </a:r>
            <a:r>
              <a:rPr lang="en-US" sz="5100" b="1" dirty="0"/>
              <a:t> </a:t>
            </a:r>
            <a:r>
              <a:rPr lang="en-US" sz="5100" b="1" dirty="0" err="1"/>
              <a:t>qanoatlantiruvchi</a:t>
            </a:r>
            <a:r>
              <a:rPr lang="en-US" sz="5100" b="1" dirty="0"/>
              <a:t> </a:t>
            </a:r>
            <a:r>
              <a:rPr lang="en-US" sz="5100" b="1" i="1" dirty="0"/>
              <a:t>A'</a:t>
            </a:r>
            <a:r>
              <a:rPr lang="en-US" sz="5100" b="1" dirty="0"/>
              <a:t> </a:t>
            </a:r>
            <a:r>
              <a:rPr lang="en-US" sz="5100" b="1" dirty="0" err="1"/>
              <a:t>nuqtani</a:t>
            </a:r>
            <a:r>
              <a:rPr lang="en-US" sz="5100" b="1" dirty="0"/>
              <a:t> </a:t>
            </a:r>
            <a:r>
              <a:rPr lang="en-US" sz="5100" b="1" dirty="0" err="1"/>
              <a:t>mos</a:t>
            </a:r>
            <a:r>
              <a:rPr lang="en-US" sz="5100" b="1" dirty="0"/>
              <a:t> </a:t>
            </a:r>
            <a:r>
              <a:rPr lang="en-US" sz="5100" b="1" dirty="0" err="1"/>
              <a:t>keltiradigan</a:t>
            </a:r>
            <a:r>
              <a:rPr lang="en-US" sz="5100" b="1" dirty="0"/>
              <a:t> </a:t>
            </a:r>
            <a:r>
              <a:rPr lang="en-US" sz="5100" b="1" dirty="0" err="1"/>
              <a:t>almashtirishni</a:t>
            </a:r>
            <a:r>
              <a:rPr lang="en-US" sz="5100" b="1" dirty="0"/>
              <a:t> </a:t>
            </a:r>
            <a:r>
              <a:rPr lang="en-US" sz="5100" b="1" i="1" dirty="0"/>
              <a:t>k</a:t>
            </a:r>
            <a:r>
              <a:rPr lang="ru-RU" sz="5100" b="1" i="1" dirty="0">
                <a:sym typeface="Symbol" panose="05050102010706020507" pitchFamily="18" charset="2"/>
              </a:rPr>
              <a:t></a:t>
            </a:r>
            <a:r>
              <a:rPr lang="en-US" sz="5100" b="1" i="1" dirty="0"/>
              <a:t>0</a:t>
            </a:r>
            <a:r>
              <a:rPr lang="en-US" sz="5100" b="1" dirty="0"/>
              <a:t> </a:t>
            </a:r>
            <a:r>
              <a:rPr lang="en-US" sz="5100" b="1" dirty="0" err="1"/>
              <a:t>koeffitsientli</a:t>
            </a:r>
            <a:r>
              <a:rPr lang="en-US" sz="5100" b="1" dirty="0"/>
              <a:t> </a:t>
            </a:r>
            <a:r>
              <a:rPr lang="en-US" sz="5100" b="1" dirty="0" err="1"/>
              <a:t>va</a:t>
            </a:r>
            <a:r>
              <a:rPr lang="en-US" sz="5100" b="1" dirty="0"/>
              <a:t> </a:t>
            </a:r>
            <a:r>
              <a:rPr lang="en-US" sz="5100" b="1" i="1" dirty="0"/>
              <a:t>O</a:t>
            </a:r>
            <a:r>
              <a:rPr lang="en-US" sz="5100" b="1" dirty="0"/>
              <a:t> </a:t>
            </a:r>
            <a:r>
              <a:rPr lang="en-US" sz="5100" b="1" dirty="0" err="1"/>
              <a:t>markazli</a:t>
            </a:r>
            <a:r>
              <a:rPr lang="en-US" sz="5100" b="1" dirty="0"/>
              <a:t> </a:t>
            </a:r>
            <a:r>
              <a:rPr lang="en-US" sz="5100" b="1" dirty="0" err="1"/>
              <a:t>gomotetik</a:t>
            </a:r>
            <a:r>
              <a:rPr lang="en-US" sz="5100" b="1" dirty="0"/>
              <a:t> </a:t>
            </a:r>
            <a:r>
              <a:rPr lang="en-US" sz="5100" b="1" dirty="0" err="1"/>
              <a:t>almashtirish</a:t>
            </a:r>
            <a:r>
              <a:rPr lang="en-US" sz="5100" b="1" dirty="0"/>
              <a:t>, </a:t>
            </a:r>
            <a:r>
              <a:rPr lang="en-US" sz="5100" b="1" dirty="0" err="1"/>
              <a:t>qisqacha</a:t>
            </a:r>
            <a:r>
              <a:rPr lang="en-US" sz="5100" b="1" dirty="0"/>
              <a:t> </a:t>
            </a:r>
            <a:r>
              <a:rPr lang="en-US" sz="5100" b="1" dirty="0" err="1"/>
              <a:t>gomotetiya</a:t>
            </a:r>
            <a:r>
              <a:rPr lang="en-US" sz="5100" b="1" dirty="0"/>
              <a:t> </a:t>
            </a:r>
            <a:r>
              <a:rPr lang="en-US" sz="5100" b="1" dirty="0" err="1"/>
              <a:t>deyiladi</a:t>
            </a:r>
            <a:r>
              <a:rPr lang="en-US" sz="5100" b="1" dirty="0"/>
              <a:t>. </a:t>
            </a:r>
            <a:r>
              <a:rPr lang="en-US" sz="5100" b="1" i="1" dirty="0"/>
              <a:t>O</a:t>
            </a:r>
            <a:r>
              <a:rPr lang="en-US" sz="5100" b="1" dirty="0"/>
              <a:t> </a:t>
            </a:r>
            <a:r>
              <a:rPr lang="en-US" sz="5100" b="1" dirty="0" err="1"/>
              <a:t>markazi</a:t>
            </a:r>
            <a:r>
              <a:rPr lang="en-US" sz="5100" b="1" dirty="0"/>
              <a:t> </a:t>
            </a:r>
            <a:r>
              <a:rPr lang="en-US" sz="5100" b="1" i="1" dirty="0"/>
              <a:t>k</a:t>
            </a:r>
            <a:r>
              <a:rPr lang="ru-RU" sz="5100" b="1" i="1" dirty="0">
                <a:sym typeface="Symbol" panose="05050102010706020507" pitchFamily="18" charset="2"/>
              </a:rPr>
              <a:t></a:t>
            </a:r>
            <a:r>
              <a:rPr lang="en-US" sz="5100" b="1" i="1" dirty="0"/>
              <a:t>0</a:t>
            </a:r>
            <a:r>
              <a:rPr lang="en-US" sz="5100" b="1" dirty="0"/>
              <a:t> </a:t>
            </a:r>
            <a:r>
              <a:rPr lang="en-US" sz="5100" b="1" dirty="0" err="1"/>
              <a:t>koeffitsientli</a:t>
            </a:r>
            <a:r>
              <a:rPr lang="en-US" sz="5100" b="1" dirty="0"/>
              <a:t> </a:t>
            </a:r>
            <a:r>
              <a:rPr lang="en-US" sz="5100" b="1" dirty="0" err="1"/>
              <a:t>gomotetiya</a:t>
            </a:r>
            <a:r>
              <a:rPr lang="en-US" sz="5100" b="1" dirty="0"/>
              <a:t> </a:t>
            </a:r>
            <a:r>
              <a:rPr lang="en-US" sz="5100" b="1" i="1" dirty="0"/>
              <a:t>G</a:t>
            </a:r>
            <a:r>
              <a:rPr lang="en-US" sz="5100" b="1" i="1" baseline="-25000" dirty="0"/>
              <a:t>0</a:t>
            </a:r>
            <a:r>
              <a:rPr lang="en-US" sz="5100" b="1" i="1" baseline="30000" dirty="0"/>
              <a:t>k</a:t>
            </a:r>
            <a:r>
              <a:rPr lang="en-US" sz="5100" b="1" dirty="0"/>
              <a:t> </a:t>
            </a:r>
            <a:r>
              <a:rPr lang="en-US" sz="5100" b="1" dirty="0" err="1"/>
              <a:t>ko’rinishda</a:t>
            </a:r>
            <a:r>
              <a:rPr lang="en-US" sz="5100" b="1" dirty="0"/>
              <a:t> </a:t>
            </a:r>
            <a:r>
              <a:rPr lang="en-US" sz="5100" b="1" dirty="0" err="1"/>
              <a:t>belgilanadi</a:t>
            </a:r>
            <a:r>
              <a:rPr lang="en-US" sz="5100" b="1" dirty="0"/>
              <a:t>.</a:t>
            </a:r>
            <a:endParaRPr lang="ru-RU" sz="5100" b="1" dirty="0"/>
          </a:p>
          <a:p>
            <a:r>
              <a:rPr lang="en-US" sz="5100" b="1" dirty="0" err="1"/>
              <a:t>Ta’rifdan</a:t>
            </a:r>
            <a:r>
              <a:rPr lang="en-US" sz="5100" b="1" dirty="0"/>
              <a:t> </a:t>
            </a:r>
            <a:r>
              <a:rPr lang="en-US" sz="5100" b="1" dirty="0" err="1"/>
              <a:t>gomotetiyaning</a:t>
            </a:r>
            <a:r>
              <a:rPr lang="en-US" sz="5100" b="1" dirty="0"/>
              <a:t> </a:t>
            </a:r>
            <a:r>
              <a:rPr lang="en-US" sz="5100" b="1" dirty="0" err="1"/>
              <a:t>ko’plab</a:t>
            </a:r>
            <a:r>
              <a:rPr lang="en-US" sz="5100" b="1" dirty="0"/>
              <a:t> </a:t>
            </a:r>
            <a:r>
              <a:rPr lang="en-US" sz="5100" b="1" dirty="0" err="1"/>
              <a:t>xossalarini</a:t>
            </a:r>
            <a:r>
              <a:rPr lang="en-US" sz="5100" b="1" dirty="0"/>
              <a:t> </a:t>
            </a:r>
            <a:r>
              <a:rPr lang="en-US" sz="5100" b="1" dirty="0" err="1"/>
              <a:t>chiqarish</a:t>
            </a:r>
            <a:r>
              <a:rPr lang="en-US" sz="5100" b="1" dirty="0"/>
              <a:t> </a:t>
            </a:r>
            <a:r>
              <a:rPr lang="en-US" sz="5100" b="1" dirty="0" err="1"/>
              <a:t>mumkin</a:t>
            </a:r>
            <a:r>
              <a:rPr lang="en-US" sz="5100" b="1" dirty="0"/>
              <a:t> biz </a:t>
            </a:r>
            <a:r>
              <a:rPr lang="en-US" sz="5100" b="1" dirty="0" err="1"/>
              <a:t>ularning</a:t>
            </a:r>
            <a:r>
              <a:rPr lang="en-US" sz="5100" b="1" dirty="0"/>
              <a:t> </a:t>
            </a:r>
            <a:r>
              <a:rPr lang="en-US" sz="5100" b="1" dirty="0" err="1"/>
              <a:t>ba’zi</a:t>
            </a:r>
            <a:r>
              <a:rPr lang="en-US" sz="5100" b="1" dirty="0"/>
              <a:t> </a:t>
            </a:r>
            <a:r>
              <a:rPr lang="en-US" sz="5100" b="1" dirty="0" err="1"/>
              <a:t>birlariga</a:t>
            </a:r>
            <a:r>
              <a:rPr lang="en-US" sz="5100" b="1" dirty="0"/>
              <a:t> </a:t>
            </a:r>
            <a:r>
              <a:rPr lang="en-US" sz="5100" b="1" dirty="0" err="1"/>
              <a:t>to’xtalamiz</a:t>
            </a:r>
            <a:r>
              <a:rPr lang="en-US" sz="5100" b="1" dirty="0"/>
              <a:t>:</a:t>
            </a:r>
            <a:endParaRPr lang="ru-RU" sz="5100" b="1" dirty="0"/>
          </a:p>
          <a:p>
            <a:r>
              <a:rPr lang="en-US" sz="5100" b="1" dirty="0"/>
              <a:t>1°.  </a:t>
            </a:r>
            <a:r>
              <a:rPr lang="en-US" sz="5100" b="1" dirty="0" err="1"/>
              <a:t>Gomotetiya</a:t>
            </a:r>
            <a:r>
              <a:rPr lang="en-US" sz="5100" b="1" dirty="0"/>
              <a:t> </a:t>
            </a:r>
            <a:r>
              <a:rPr lang="en-US" sz="5100" b="1" dirty="0" err="1"/>
              <a:t>o’zaro</a:t>
            </a:r>
            <a:r>
              <a:rPr lang="en-US" sz="5100" b="1" dirty="0"/>
              <a:t>  </a:t>
            </a:r>
            <a:r>
              <a:rPr lang="en-US" sz="5100" b="1" dirty="0" err="1"/>
              <a:t>bir</a:t>
            </a:r>
            <a:r>
              <a:rPr lang="en-US" sz="5100" b="1" dirty="0"/>
              <a:t> </a:t>
            </a:r>
            <a:r>
              <a:rPr lang="en-US" sz="5100" b="1" dirty="0" err="1"/>
              <a:t>qiymatli</a:t>
            </a:r>
            <a:r>
              <a:rPr lang="en-US" sz="5100" b="1" dirty="0"/>
              <a:t> </a:t>
            </a:r>
            <a:r>
              <a:rPr lang="en-US" sz="5100" b="1" dirty="0" err="1"/>
              <a:t>almashtirish</a:t>
            </a:r>
            <a:r>
              <a:rPr lang="en-US" sz="5100" b="1" dirty="0"/>
              <a:t>.</a:t>
            </a:r>
            <a:endParaRPr lang="ru-RU" sz="5100" b="1" dirty="0"/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90423" y="2343955"/>
            <a:ext cx="2311155" cy="61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26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Багетная рамка 5"/>
          <p:cNvSpPr/>
          <p:nvPr/>
        </p:nvSpPr>
        <p:spPr>
          <a:xfrm>
            <a:off x="0" y="0"/>
            <a:ext cx="12192000" cy="68580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37127" y="888642"/>
            <a:ext cx="10509159" cy="510575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392893" y="2770098"/>
            <a:ext cx="1123817" cy="3905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918952" y="5603874"/>
            <a:ext cx="2334430" cy="39052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516710" y="4791604"/>
            <a:ext cx="2060620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00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62886" y="888641"/>
            <a:ext cx="10470522" cy="5112913"/>
          </a:xfrm>
          <a:prstGeom prst="rect">
            <a:avLst/>
          </a:prstGeom>
        </p:spPr>
      </p:pic>
      <p:sp>
        <p:nvSpPr>
          <p:cNvPr id="5" name="Рамка 4"/>
          <p:cNvSpPr/>
          <p:nvPr/>
        </p:nvSpPr>
        <p:spPr>
          <a:xfrm>
            <a:off x="0" y="0"/>
            <a:ext cx="12192000" cy="6858000"/>
          </a:xfrm>
          <a:prstGeom prst="fram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54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-1043189"/>
            <a:ext cx="12192001" cy="799778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/>
              <a:t> </a:t>
            </a:r>
          </a:p>
          <a:p>
            <a:r>
              <a:rPr lang="en-US" sz="3000" b="1" dirty="0" err="1"/>
              <a:t>O’xshash</a:t>
            </a:r>
            <a:r>
              <a:rPr lang="en-US" sz="3000" b="1" dirty="0"/>
              <a:t> </a:t>
            </a:r>
            <a:r>
              <a:rPr lang="en-US" sz="3000" b="1" dirty="0" err="1"/>
              <a:t>almashtirish</a:t>
            </a:r>
            <a:r>
              <a:rPr lang="en-US" sz="3000" b="1" dirty="0"/>
              <a:t> </a:t>
            </a:r>
            <a:r>
              <a:rPr lang="en-US" sz="3000" b="1" dirty="0" err="1"/>
              <a:t>gruppalari</a:t>
            </a:r>
            <a:r>
              <a:rPr lang="en-US" sz="3000" b="1" dirty="0"/>
              <a:t> </a:t>
            </a:r>
            <a:r>
              <a:rPr lang="en-US" sz="3000" b="1" dirty="0" err="1"/>
              <a:t>va</a:t>
            </a:r>
            <a:r>
              <a:rPr lang="en-US" sz="3000" b="1" dirty="0"/>
              <a:t> </a:t>
            </a:r>
            <a:r>
              <a:rPr lang="en-US" sz="3000" b="1" dirty="0" err="1"/>
              <a:t>uning</a:t>
            </a:r>
            <a:r>
              <a:rPr lang="en-US" sz="3000" b="1" dirty="0"/>
              <a:t> </a:t>
            </a:r>
            <a:r>
              <a:rPr lang="en-US" sz="3000" b="1" dirty="0" err="1"/>
              <a:t>qism</a:t>
            </a:r>
            <a:r>
              <a:rPr lang="en-US" sz="3000" b="1" dirty="0"/>
              <a:t> </a:t>
            </a:r>
            <a:r>
              <a:rPr lang="en-US" sz="3000" b="1" dirty="0" err="1"/>
              <a:t>gruppalari</a:t>
            </a:r>
            <a:r>
              <a:rPr lang="en-US" sz="3000" b="1" dirty="0"/>
              <a:t>.</a:t>
            </a:r>
            <a:endParaRPr lang="ru-RU" sz="3000" b="1" dirty="0"/>
          </a:p>
          <a:p>
            <a:r>
              <a:rPr lang="en-US" sz="3000" b="1" dirty="0"/>
              <a:t> </a:t>
            </a:r>
            <a:endParaRPr lang="ru-RU" sz="3000" b="1" dirty="0"/>
          </a:p>
          <a:p>
            <a:r>
              <a:rPr lang="en-US" dirty="0"/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Tekislikdagi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barcha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o’xshash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almashtirishlar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to’plamini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orqali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belgilaylik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Ixtiyoriy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ikkita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</a:t>
            </a:r>
            <a:r>
              <a:rPr lang="en-US" sz="2400" b="1" i="1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k1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R</a:t>
            </a:r>
            <a:r>
              <a:rPr lang="en-US" sz="2400" b="1" i="1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k2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</a:t>
            </a:r>
            <a:r>
              <a:rPr lang="ru-RU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o’xshash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almashtirishlarni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olaylik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R</a:t>
            </a:r>
            <a:r>
              <a:rPr lang="en-US" sz="2400" b="1" i="1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k1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o’xshash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almashtirish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tekislikning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ikkita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nuqtalarini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</a:t>
            </a:r>
            <a:r>
              <a:rPr lang="en-US" sz="2400" b="1" i="1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k1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(M)=M’,	R</a:t>
            </a:r>
            <a:r>
              <a:rPr lang="en-US" sz="2400" b="1" i="1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k1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(N)=N’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nuqtalarga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R</a:t>
            </a:r>
            <a:r>
              <a:rPr lang="en-US" sz="2400" b="1" i="1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k2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o’xshash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almashtirish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M', N'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nuqtalarni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</a:t>
            </a:r>
            <a:r>
              <a:rPr lang="en-US" sz="2400" b="1" i="1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k2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</a:t>
            </a:r>
            <a:r>
              <a:rPr lang="en-US" sz="2400" b="1" i="1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= M",R</a:t>
            </a:r>
            <a:r>
              <a:rPr lang="en-US" sz="2400" b="1" i="1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k2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</a:t>
            </a:r>
            <a:r>
              <a:rPr lang="en-US" sz="2400" b="1" i="1" u="sng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= N"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nuqtalarga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o’tkazsa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u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ta’rifga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ko’ra</a:t>
            </a:r>
            <a:endParaRPr lang="ru-RU" sz="2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b="1" dirty="0" smtClean="0"/>
          </a:p>
          <a:p>
            <a:r>
              <a:rPr lang="en-US" sz="2400" b="1" dirty="0" err="1" smtClean="0"/>
              <a:t>Tekislikdagi</a:t>
            </a:r>
            <a:r>
              <a:rPr lang="en-US" sz="2400" b="1" dirty="0" smtClean="0"/>
              <a:t> </a:t>
            </a:r>
            <a:r>
              <a:rPr lang="en-US" sz="2400" b="1" i="1" dirty="0"/>
              <a:t>R</a:t>
            </a:r>
            <a:r>
              <a:rPr lang="en-US" sz="2400" b="1" i="1" baseline="30000" dirty="0"/>
              <a:t>k1</a:t>
            </a:r>
            <a:r>
              <a:rPr lang="en-US" sz="2400" b="1" i="1" dirty="0"/>
              <a:t> R</a:t>
            </a:r>
            <a:r>
              <a:rPr lang="en-US" sz="2400" b="1" i="1" baseline="30000" dirty="0"/>
              <a:t>k2</a:t>
            </a:r>
            <a:r>
              <a:rPr lang="en-US" sz="2400" b="1" dirty="0"/>
              <a:t> </a:t>
            </a:r>
            <a:r>
              <a:rPr lang="en-US" sz="2400" b="1" dirty="0" err="1"/>
              <a:t>almashtirish</a:t>
            </a:r>
            <a:r>
              <a:rPr lang="en-US" sz="2400" b="1" dirty="0"/>
              <a:t> </a:t>
            </a:r>
            <a:r>
              <a:rPr lang="en-US" sz="2400" b="1" i="1" dirty="0"/>
              <a:t>M, N</a:t>
            </a:r>
            <a:r>
              <a:rPr lang="en-US" sz="2400" b="1" dirty="0"/>
              <a:t> </a:t>
            </a:r>
            <a:r>
              <a:rPr lang="en-US" sz="2400" b="1" dirty="0" err="1"/>
              <a:t>nuqtalarni</a:t>
            </a:r>
            <a:r>
              <a:rPr lang="en-US" sz="2400" b="1" dirty="0"/>
              <a:t> </a:t>
            </a:r>
            <a:r>
              <a:rPr lang="en-US" sz="2400" b="1" i="1" dirty="0"/>
              <a:t>M", N"</a:t>
            </a:r>
            <a:r>
              <a:rPr lang="en-US" sz="2400" b="1" dirty="0"/>
              <a:t> </a:t>
            </a:r>
            <a:r>
              <a:rPr lang="en-US" sz="2400" b="1" dirty="0" err="1"/>
              <a:t>nuqtalarga</a:t>
            </a:r>
            <a:r>
              <a:rPr lang="en-US" sz="2400" b="1" dirty="0"/>
              <a:t> </a:t>
            </a:r>
            <a:r>
              <a:rPr lang="en-US" sz="2400" b="1" dirty="0" err="1"/>
              <a:t>o’tkazadi</a:t>
            </a:r>
            <a:r>
              <a:rPr lang="en-US" sz="2400" b="1" dirty="0"/>
              <a:t>. </a:t>
            </a:r>
            <a:endParaRPr lang="ru-RU" sz="24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58378" y="3856505"/>
            <a:ext cx="2833352" cy="76891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1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68203" y="5285965"/>
            <a:ext cx="3606084" cy="504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5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57199"/>
            <a:ext cx="12192000" cy="380937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b="1" dirty="0" err="1"/>
              <a:t>shartni</a:t>
            </a:r>
            <a:r>
              <a:rPr lang="en-US" sz="2400" b="1" dirty="0"/>
              <a:t> ham </a:t>
            </a:r>
            <a:r>
              <a:rPr lang="en-US" sz="2400" b="1" dirty="0" err="1"/>
              <a:t>qanoatlantiradi</a:t>
            </a:r>
            <a:r>
              <a:rPr lang="en-US" sz="2400" b="1" dirty="0"/>
              <a:t>. </a:t>
            </a:r>
            <a:r>
              <a:rPr lang="en-US" sz="2400" b="1" dirty="0" err="1"/>
              <a:t>Demak</a:t>
            </a:r>
            <a:r>
              <a:rPr lang="en-US" sz="2400" b="1" dirty="0"/>
              <a:t>, </a:t>
            </a:r>
            <a:r>
              <a:rPr lang="en-US" sz="2400" b="1" i="1" dirty="0" err="1"/>
              <a:t>R</a:t>
            </a:r>
            <a:r>
              <a:rPr lang="en-US" sz="2400" b="1" i="1" baseline="30000" dirty="0" err="1"/>
              <a:t>k</a:t>
            </a:r>
            <a:r>
              <a:rPr lang="en-US" sz="2400" b="1" i="1" dirty="0"/>
              <a:t>=R</a:t>
            </a:r>
            <a:r>
              <a:rPr lang="en-US" sz="2400" b="1" i="1" baseline="30000" dirty="0"/>
              <a:t>k2</a:t>
            </a:r>
            <a:r>
              <a:rPr lang="en-US" sz="2400" b="1" i="1" dirty="0"/>
              <a:t> R</a:t>
            </a:r>
            <a:r>
              <a:rPr lang="en-US" sz="2400" b="1" i="1" baseline="30000" dirty="0"/>
              <a:t>k1</a:t>
            </a:r>
            <a:r>
              <a:rPr lang="en-US" sz="2400" b="1" dirty="0"/>
              <a:t> </a:t>
            </a:r>
            <a:r>
              <a:rPr lang="en-US" sz="2400" b="1" dirty="0" err="1"/>
              <a:t>almashtirish</a:t>
            </a:r>
            <a:r>
              <a:rPr lang="en-US" sz="2400" b="1" dirty="0"/>
              <a:t> </a:t>
            </a:r>
            <a:r>
              <a:rPr lang="en-US" sz="2400" b="1" i="1" dirty="0"/>
              <a:t>k = k</a:t>
            </a:r>
            <a:r>
              <a:rPr lang="en-US" sz="2400" b="1" i="1" baseline="-25000" dirty="0"/>
              <a:t>1</a:t>
            </a:r>
            <a:r>
              <a:rPr lang="en-US" sz="2400" b="1" i="1" dirty="0"/>
              <a:t>k</a:t>
            </a:r>
            <a:r>
              <a:rPr lang="en-US" sz="2400" b="1" i="1" baseline="-25000" dirty="0"/>
              <a:t>2</a:t>
            </a:r>
            <a:r>
              <a:rPr lang="en-US" sz="2400" b="1" dirty="0"/>
              <a:t> </a:t>
            </a:r>
            <a:r>
              <a:rPr lang="en-US" sz="2400" b="1" dirty="0" err="1"/>
              <a:t>koeffitsientli</a:t>
            </a:r>
            <a:r>
              <a:rPr lang="en-US" sz="2400" b="1" dirty="0"/>
              <a:t> </a:t>
            </a:r>
            <a:r>
              <a:rPr lang="en-US" sz="2400" b="1" dirty="0" err="1"/>
              <a:t>o’xshash</a:t>
            </a:r>
            <a:r>
              <a:rPr lang="en-US" sz="2400" b="1" dirty="0"/>
              <a:t> </a:t>
            </a:r>
            <a:r>
              <a:rPr lang="en-US" sz="2400" b="1" dirty="0" err="1"/>
              <a:t>almashtirish</a:t>
            </a:r>
            <a:r>
              <a:rPr lang="en-US" sz="2400" b="1" dirty="0"/>
              <a:t> </a:t>
            </a:r>
            <a:r>
              <a:rPr lang="en-US" sz="2400" b="1" dirty="0" err="1"/>
              <a:t>bo’ladi</a:t>
            </a:r>
            <a:r>
              <a:rPr lang="en-US" sz="2400" b="1" dirty="0"/>
              <a:t>, </a:t>
            </a:r>
            <a:r>
              <a:rPr lang="en-US" sz="2400" b="1" dirty="0" err="1"/>
              <a:t>demak</a:t>
            </a:r>
            <a:r>
              <a:rPr lang="en-US" sz="2400" b="1" dirty="0"/>
              <a:t>, </a:t>
            </a:r>
            <a:r>
              <a:rPr lang="en-US" sz="2400" b="1" i="1" dirty="0" err="1"/>
              <a:t>R</a:t>
            </a:r>
            <a:r>
              <a:rPr lang="en-US" sz="2400" b="1" i="1" baseline="30000" dirty="0" err="1"/>
              <a:t>k</a:t>
            </a:r>
            <a:r>
              <a:rPr lang="ru-RU" sz="2400" b="1" i="1" dirty="0">
                <a:sym typeface="Symbol" panose="05050102010706020507" pitchFamily="18" charset="2"/>
              </a:rPr>
              <a:t></a:t>
            </a:r>
            <a:r>
              <a:rPr lang="en-US" sz="2400" b="1" i="1" dirty="0"/>
              <a:t>R.</a:t>
            </a:r>
            <a:endParaRPr lang="ru-RU" sz="2400" b="1" dirty="0"/>
          </a:p>
          <a:p>
            <a:r>
              <a:rPr lang="en-US" sz="2400" b="1" dirty="0" err="1"/>
              <a:t>Har</a:t>
            </a:r>
            <a:r>
              <a:rPr lang="en-US" sz="2400" b="1" dirty="0"/>
              <a:t> </a:t>
            </a:r>
            <a:r>
              <a:rPr lang="en-US" sz="2400" b="1" dirty="0" err="1"/>
              <a:t>qanday</a:t>
            </a:r>
            <a:r>
              <a:rPr lang="en-US" sz="2400" b="1" dirty="0"/>
              <a:t> </a:t>
            </a:r>
            <a:r>
              <a:rPr lang="en-US" sz="2400" b="1" i="1" dirty="0" err="1"/>
              <a:t>R</a:t>
            </a:r>
            <a:r>
              <a:rPr lang="en-US" sz="2400" b="1" i="1" baseline="30000" dirty="0" err="1"/>
              <a:t>k</a:t>
            </a:r>
            <a:r>
              <a:rPr lang="en-US" sz="2400" b="1" dirty="0" err="1"/>
              <a:t>o’xshash</a:t>
            </a:r>
            <a:r>
              <a:rPr lang="en-US" sz="2400" b="1" dirty="0"/>
              <a:t> </a:t>
            </a:r>
            <a:r>
              <a:rPr lang="en-US" sz="2400" b="1" dirty="0" err="1"/>
              <a:t>almashtirishga</a:t>
            </a:r>
            <a:r>
              <a:rPr lang="en-US" sz="2400" b="1" dirty="0"/>
              <a:t> </a:t>
            </a:r>
            <a:r>
              <a:rPr lang="en-US" sz="2400" b="1" dirty="0" err="1"/>
              <a:t>teskari</a:t>
            </a:r>
            <a:r>
              <a:rPr lang="en-US" sz="2400" b="1" dirty="0"/>
              <a:t> </a:t>
            </a:r>
            <a:r>
              <a:rPr lang="en-US" sz="2400" b="1" i="1" dirty="0"/>
              <a:t>f</a:t>
            </a:r>
            <a:r>
              <a:rPr lang="en-US" sz="2400" b="1" i="1" baseline="30000" dirty="0"/>
              <a:t>-1</a:t>
            </a:r>
            <a:r>
              <a:rPr lang="en-US" sz="2400" b="1" dirty="0"/>
              <a:t> </a:t>
            </a:r>
            <a:r>
              <a:rPr lang="en-US" sz="2400" b="1" dirty="0" err="1"/>
              <a:t>almashtirish</a:t>
            </a:r>
            <a:r>
              <a:rPr lang="en-US" sz="2400" b="1" dirty="0"/>
              <a:t> </a:t>
            </a:r>
            <a:r>
              <a:rPr lang="en-US" sz="2400" b="1" i="1" dirty="0"/>
              <a:t>M', N'</a:t>
            </a:r>
            <a:r>
              <a:rPr lang="en-US" sz="2400" b="1" dirty="0"/>
              <a:t> </a:t>
            </a:r>
            <a:r>
              <a:rPr lang="en-US" sz="2400" b="1" dirty="0" err="1"/>
              <a:t>nuqtalarni</a:t>
            </a:r>
            <a:r>
              <a:rPr lang="en-US" sz="2400" b="1" dirty="0"/>
              <a:t> </a:t>
            </a:r>
            <a:r>
              <a:rPr lang="en-US" sz="2400" b="1" i="1" dirty="0"/>
              <a:t>M, N</a:t>
            </a:r>
            <a:r>
              <a:rPr lang="en-US" sz="2400" b="1" dirty="0"/>
              <a:t> </a:t>
            </a:r>
            <a:r>
              <a:rPr lang="en-US" sz="2400" b="1" dirty="0" err="1"/>
              <a:t>nuqtalarga</a:t>
            </a:r>
            <a:r>
              <a:rPr lang="en-US" sz="2400" b="1" dirty="0"/>
              <a:t> </a:t>
            </a:r>
            <a:r>
              <a:rPr lang="en-US" sz="2400" b="1" dirty="0" err="1"/>
              <a:t>o’tkazsin</a:t>
            </a:r>
            <a:r>
              <a:rPr lang="en-US" sz="2400" b="1" dirty="0"/>
              <a:t>, (33.1) </a:t>
            </a:r>
            <a:r>
              <a:rPr lang="en-US" sz="2400" b="1" dirty="0" err="1"/>
              <a:t>dan</a:t>
            </a:r>
            <a:endParaRPr lang="ru-RU" sz="2400" b="1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bg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76304" y="3223381"/>
            <a:ext cx="2833351" cy="592429"/>
          </a:xfrm>
          <a:prstGeom prst="rect">
            <a:avLst/>
          </a:prstGeom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003634" y="69692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0" y="457200"/>
          <a:ext cx="2000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4" imgW="203112" imgH="431613" progId="Equation.DSMT4">
                  <p:embed/>
                </p:oleObj>
              </mc:Choice>
              <mc:Fallback>
                <p:oleObj name="Equation" r:id="rId4" imgW="203112" imgH="4316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2000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Рисунок 15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bg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4266571"/>
            <a:ext cx="12191999" cy="259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1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191</TotalTime>
  <Words>325</Words>
  <Application>Microsoft Office PowerPoint</Application>
  <PresentationFormat>Произвольный</PresentationFormat>
  <Paragraphs>40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Грань</vt:lpstr>
      <vt:lpstr>Equation</vt:lpstr>
      <vt:lpstr>Презентация PowerPoint</vt:lpstr>
      <vt:lpstr>            Reja: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FOYDALANILGAN       ADABIYOTLAR:    1. Dodajonov N,  Jo’rayeva M “Geometriya 1-qism”Toshkent 1996-yil   2.X.X.Nazarov, X.O.Ochilova ,E.G. Podgornova    “Geometriyadan masalalar to’plami” 1-qism  1997-yil. 3.N. Normanov “Analitik geometriya” 1-qism. 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Tayorladi: sodiqova  dilorom</dc:title>
  <dc:creator>Home</dc:creator>
  <cp:lastModifiedBy>UMK</cp:lastModifiedBy>
  <cp:revision>27</cp:revision>
  <dcterms:created xsi:type="dcterms:W3CDTF">2016-04-21T20:57:02Z</dcterms:created>
  <dcterms:modified xsi:type="dcterms:W3CDTF">2016-04-28T06:53:08Z</dcterms:modified>
</cp:coreProperties>
</file>