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2" r:id="rId3"/>
    <p:sldId id="266" r:id="rId4"/>
    <p:sldId id="278" r:id="rId5"/>
    <p:sldId id="299" r:id="rId6"/>
    <p:sldId id="281" r:id="rId7"/>
    <p:sldId id="300" r:id="rId8"/>
    <p:sldId id="301" r:id="rId9"/>
    <p:sldId id="302" r:id="rId10"/>
    <p:sldId id="303" r:id="rId11"/>
    <p:sldId id="311" r:id="rId12"/>
    <p:sldId id="312" r:id="rId13"/>
    <p:sldId id="31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199" autoAdjust="0"/>
  </p:normalViewPr>
  <p:slideViewPr>
    <p:cSldViewPr snapToGrid="0">
      <p:cViewPr>
        <p:scale>
          <a:sx n="100" d="100"/>
          <a:sy n="100" d="100"/>
        </p:scale>
        <p:origin x="23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5F7B0-8983-48A0-8180-FDEF82D2277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6BDB1-47AC-4AA9-BDC9-01159E0F5D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F64B6-31ED-4B90-8A6A-229BC8229FD3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2365C-1004-4CE9-9B94-611739B62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60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1ECE62-DDDE-474F-AC8E-33F335967005}" type="slidenum">
              <a:rPr lang="en-US" altLang="ru-RU" sz="1200">
                <a:latin typeface="Liberation Sans" charset="0"/>
              </a:rPr>
              <a:pPr/>
              <a:t>3</a:t>
            </a:fld>
            <a:endParaRPr lang="en-US" altLang="ru-RU" sz="1200">
              <a:latin typeface="Liberation Sans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78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305669-7CEA-4270-8484-928289F1387F}" type="slidenum">
              <a:rPr lang="en-US" altLang="ru-RU" sz="1200">
                <a:latin typeface="Liberation Sans" charset="0"/>
              </a:rPr>
              <a:pPr/>
              <a:t>4</a:t>
            </a:fld>
            <a:endParaRPr lang="en-US" altLang="ru-RU" sz="1200">
              <a:latin typeface="Liberation Sans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Liberatio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82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53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40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1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28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08969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92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624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2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90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93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75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56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95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95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03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01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C4E2-E501-4B29-832C-B2D3E9FC6E45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12726B-2A00-41F7-B6FA-1574F567C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98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862" y="2078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Mavzu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/>
              <a:t>Ellips</a:t>
            </a:r>
            <a:r>
              <a:rPr lang="en-US" b="1" dirty="0"/>
              <a:t> </a:t>
            </a:r>
            <a:r>
              <a:rPr lang="en-US" b="1" dirty="0" err="1"/>
              <a:t>ta’rifi</a:t>
            </a:r>
            <a:r>
              <a:rPr lang="en-US" b="1" dirty="0"/>
              <a:t>. </a:t>
            </a:r>
            <a:r>
              <a:rPr lang="en-US" b="1" dirty="0" err="1"/>
              <a:t>Kanonik</a:t>
            </a:r>
            <a:r>
              <a:rPr lang="en-US" b="1" dirty="0"/>
              <a:t> </a:t>
            </a:r>
            <a:r>
              <a:rPr lang="en-US" b="1" dirty="0" err="1"/>
              <a:t>tenglamasi</a:t>
            </a:r>
            <a:r>
              <a:rPr lang="en-US" b="1" dirty="0"/>
              <a:t>, </a:t>
            </a:r>
            <a:r>
              <a:rPr lang="en-US" b="1" dirty="0" err="1"/>
              <a:t>xossalari</a:t>
            </a:r>
            <a:r>
              <a:rPr lang="en-US" b="1" dirty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994662" y="1533394"/>
            <a:ext cx="49027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776" y="1714947"/>
            <a:ext cx="857922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Ellips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ta’rifi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tenglamasi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z-Cyrl-UZ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Ellips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tenglamasini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z-Cyrl-UZ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Ellips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ekssentrisiteti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direktrisalari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37406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33" y="143436"/>
            <a:ext cx="9364378" cy="50647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987" y="5163514"/>
            <a:ext cx="7754470" cy="16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17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sz="half" idx="1"/>
          </p:nvPr>
        </p:nvSpPr>
        <p:spPr>
          <a:xfrm>
            <a:off x="1906588" y="2236788"/>
            <a:ext cx="4183062" cy="38814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" y="504825"/>
            <a:ext cx="88392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010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695325"/>
            <a:ext cx="92202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1417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6275" y="1504951"/>
            <a:ext cx="8597729" cy="45364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z-Cyrl-UZ" b="1" dirty="0" smtClean="0"/>
              <a:t>Foydalaniladigan adabiyotlar ro’yxati</a:t>
            </a:r>
            <a:endParaRPr lang="ru-RU" b="1" dirty="0" smtClean="0"/>
          </a:p>
          <a:p>
            <a:pPr algn="ctr"/>
            <a:r>
              <a:rPr lang="uz-Cyrl-UZ" b="1" dirty="0" smtClean="0"/>
              <a:t>Asosiy adabiyotlar:</a:t>
            </a:r>
            <a:endParaRPr lang="ru-RU" b="1" dirty="0" smtClean="0"/>
          </a:p>
          <a:p>
            <a:r>
              <a:rPr lang="uz-Cyrl-UZ" dirty="0" smtClean="0"/>
              <a:t>1. Н.Д.Додажонов, М.Ш.Жўраева. Геометрия. 1-қисм, Тошкент. «Ўқитувчи», 1996 й. (ўқув қўлланма) </a:t>
            </a:r>
            <a:endParaRPr lang="ru-RU" b="1" dirty="0" smtClean="0"/>
          </a:p>
          <a:p>
            <a:r>
              <a:rPr lang="uz-Cyrl-UZ" dirty="0" smtClean="0"/>
              <a:t>2. X.X.Назаров, X.O.Oчиловa, Е.Г.Подгорнова. Геометриядан масалалар тўплами. 1 ва 2 қисм. Тошкент «Ўқитувчи» 1993, 1997. (ўқув қўлланма) </a:t>
            </a:r>
            <a:endParaRPr lang="ru-RU" b="1" dirty="0" smtClean="0"/>
          </a:p>
          <a:p>
            <a:r>
              <a:rPr lang="en-US" dirty="0" smtClean="0"/>
              <a:t> </a:t>
            </a:r>
            <a:endParaRPr lang="ru-RU" b="1" dirty="0" smtClean="0"/>
          </a:p>
          <a:p>
            <a:pPr algn="ctr"/>
            <a:r>
              <a:rPr lang="uz-Cyrl-UZ" b="1" dirty="0" smtClean="0"/>
              <a:t>Qo’shimcha adabiyotlar:</a:t>
            </a:r>
            <a:endParaRPr lang="ru-RU" b="1" dirty="0" smtClean="0"/>
          </a:p>
          <a:p>
            <a:r>
              <a:rPr lang="uz-Cyrl-UZ" dirty="0" smtClean="0"/>
              <a:t>1. Baxvalov M. Analitik geometriyadan mashqlar to’plami. Toshkent UzMU, 2006 y. 2.K.X. Aбдуллаев и другие Геометрия 1-часть. Тошкент, «Ўқитувчи» 2002й. </a:t>
            </a:r>
            <a:endParaRPr lang="ru-RU" dirty="0" smtClean="0"/>
          </a:p>
          <a:p>
            <a:r>
              <a:rPr lang="ru-RU" dirty="0" smtClean="0"/>
              <a:t>3.</a:t>
            </a:r>
            <a:r>
              <a:rPr lang="en-US" dirty="0" smtClean="0"/>
              <a:t>K</a:t>
            </a:r>
            <a:r>
              <a:rPr lang="ru-RU" dirty="0" smtClean="0"/>
              <a:t>.</a:t>
            </a:r>
            <a:r>
              <a:rPr lang="en-US" dirty="0" smtClean="0"/>
              <a:t>X</a:t>
            </a:r>
            <a:r>
              <a:rPr lang="ru-RU" dirty="0" smtClean="0"/>
              <a:t>. </a:t>
            </a:r>
            <a:r>
              <a:rPr lang="en-US" dirty="0" smtClean="0"/>
              <a:t>A</a:t>
            </a:r>
            <a:r>
              <a:rPr lang="uz-Cyrl-UZ" dirty="0" smtClean="0"/>
              <a:t>бдуллаев и другие. Сборник задач по геометрии. Тошкент, “Ўқитувчи” 2004 г.</a:t>
            </a:r>
            <a:endParaRPr lang="ru-RU" b="1" dirty="0" smtClean="0"/>
          </a:p>
          <a:p>
            <a:r>
              <a:rPr lang="en-US" dirty="0" smtClean="0"/>
              <a:t>4. Introduction to Calculus, Volume I, by J.H. </a:t>
            </a:r>
            <a:r>
              <a:rPr lang="en-US" dirty="0" err="1" smtClean="0"/>
              <a:t>Heinbockel</a:t>
            </a:r>
            <a:r>
              <a:rPr lang="en-US" dirty="0" smtClean="0"/>
              <a:t> Emeritus Professor of Mathematics  Old Dominion University  </a:t>
            </a:r>
            <a:r>
              <a:rPr lang="en-US" dirty="0" err="1" smtClean="0"/>
              <a:t>p.p</a:t>
            </a:r>
            <a:r>
              <a:rPr lang="en-US" dirty="0" smtClean="0"/>
              <a:t> 60-68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680" y="365126"/>
            <a:ext cx="10515600" cy="120436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Darsning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maqsad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vazifalari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62734" y="1962338"/>
            <a:ext cx="10419665" cy="385390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dirty="0" smtClean="0"/>
              <a:t>	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O’quv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mashg’ulotining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Ellips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ta’rifi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tenglamasi</a:t>
            </a:r>
            <a:r>
              <a:rPr lang="uz-Cyrl-U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ye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llips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tenglamasini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uz-Cyrl-U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ye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llips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ekssentrisiteti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direktrisalari</a:t>
            </a:r>
            <a:r>
              <a:rPr lang="uz-Cyrl-U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hakidagi bilimlarni, to’liq </a:t>
            </a:r>
            <a:r>
              <a:rPr lang="uz-Cyrl-U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tasavvurni shakllantirish</a:t>
            </a:r>
            <a:r>
              <a:rPr lang="uz-Cyrl-UZ" sz="3600" dirty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1787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dirty="0" smtClean="0"/>
              <a:t>1. </a:t>
            </a:r>
            <a:r>
              <a:rPr lang="en-US" b="1" dirty="0" err="1" smtClean="0"/>
              <a:t>Ellips</a:t>
            </a:r>
            <a:r>
              <a:rPr lang="en-US" b="1" dirty="0" smtClean="0"/>
              <a:t> </a:t>
            </a:r>
            <a:r>
              <a:rPr lang="en-US" b="1" dirty="0" err="1"/>
              <a:t>ta’rifi</a:t>
            </a:r>
            <a:r>
              <a:rPr lang="en-US" b="1" dirty="0"/>
              <a:t>, </a:t>
            </a:r>
            <a:r>
              <a:rPr lang="en-US" b="1" dirty="0" err="1"/>
              <a:t>kanonik</a:t>
            </a:r>
            <a:r>
              <a:rPr lang="en-US" b="1" dirty="0"/>
              <a:t> </a:t>
            </a:r>
            <a:r>
              <a:rPr lang="en-US" b="1" dirty="0" err="1"/>
              <a:t>tenglamasi</a:t>
            </a:r>
            <a:r>
              <a:rPr lang="en-US" b="1" dirty="0"/>
              <a:t>.</a:t>
            </a:r>
            <a:endParaRPr lang="ru-RU" dirty="0"/>
          </a:p>
        </p:txBody>
      </p:sp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BB03A3-88C4-4AD1-924B-386CD3AA8337}" type="slidenum">
              <a:rPr lang="en-US" altLang="ru-RU" sz="1200">
                <a:latin typeface="Liberation Sans" charset="0"/>
              </a:rPr>
              <a:pPr/>
              <a:t>3</a:t>
            </a:fld>
            <a:endParaRPr lang="en-US" altLang="ru-RU" sz="1200">
              <a:latin typeface="Liberation Sans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2048"/>
          <a:stretch/>
        </p:blipFill>
        <p:spPr>
          <a:xfrm>
            <a:off x="905434" y="1318563"/>
            <a:ext cx="8462683" cy="5087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663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5A6D92-D357-4ED1-81F2-143A98985014}" type="slidenum">
              <a:rPr lang="en-US" altLang="ru-RU" sz="1200">
                <a:latin typeface="Liberation Sans" charset="0"/>
              </a:rPr>
              <a:pPr/>
              <a:t>4</a:t>
            </a:fld>
            <a:endParaRPr lang="en-US" altLang="ru-RU" sz="1200">
              <a:latin typeface="Liberation Sans" charset="0"/>
            </a:endParaRPr>
          </a:p>
        </p:txBody>
      </p:sp>
      <p:sp>
        <p:nvSpPr>
          <p:cNvPr id="40974" name="TextBox 1"/>
          <p:cNvSpPr txBox="1">
            <a:spLocks noChangeArrowheads="1"/>
          </p:cNvSpPr>
          <p:nvPr/>
        </p:nvSpPr>
        <p:spPr bwMode="auto">
          <a:xfrm>
            <a:off x="7104064" y="660558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17" y="414253"/>
            <a:ext cx="8543365" cy="6191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580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2" y="233082"/>
            <a:ext cx="8095129" cy="635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0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D6A471-7719-4C9B-A841-9448F110B27E}" type="slidenum">
              <a:rPr lang="en-US" altLang="ru-RU" sz="1200">
                <a:latin typeface="Liberation Sans" charset="0"/>
              </a:rPr>
              <a:pPr/>
              <a:t>6</a:t>
            </a:fld>
            <a:endParaRPr lang="en-US" altLang="ru-RU" sz="1200">
              <a:latin typeface="Liberation Sans" charset="0"/>
            </a:endParaRPr>
          </a:p>
        </p:txBody>
      </p:sp>
      <p:sp>
        <p:nvSpPr>
          <p:cNvPr id="46083" name="Rectangle 49"/>
          <p:cNvSpPr>
            <a:spLocks noChangeArrowheads="1"/>
          </p:cNvSpPr>
          <p:nvPr/>
        </p:nvSpPr>
        <p:spPr bwMode="auto">
          <a:xfrm>
            <a:off x="2066925" y="1298576"/>
            <a:ext cx="77724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ct val="20000"/>
              </a:spcBef>
            </a:pPr>
            <a:endParaRPr lang="en-US" altLang="ru-RU" baseline="-25000" dirty="0">
              <a:latin typeface="Liberation Sans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66" y="366073"/>
            <a:ext cx="8498540" cy="61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9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289" y="396396"/>
            <a:ext cx="11393646" cy="697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72" y="896112"/>
            <a:ext cx="8092433" cy="58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81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5" y="268497"/>
            <a:ext cx="5339223" cy="6347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166" t="12963" r="29792" b="35741"/>
          <a:stretch/>
        </p:blipFill>
        <p:spPr>
          <a:xfrm>
            <a:off x="5844988" y="268496"/>
            <a:ext cx="6067612" cy="6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97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8889" t="44180" r="30080" b="25485"/>
          <a:stretch/>
        </p:blipFill>
        <p:spPr>
          <a:xfrm>
            <a:off x="5616338" y="1055043"/>
            <a:ext cx="6396368" cy="4227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99" y="2070846"/>
            <a:ext cx="4738588" cy="36486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44" y="1055043"/>
            <a:ext cx="2152075" cy="6279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610" y="1128201"/>
            <a:ext cx="209303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8990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752</TotalTime>
  <Words>104</Words>
  <Application>Microsoft Office PowerPoint</Application>
  <PresentationFormat>Произвольный</PresentationFormat>
  <Paragraphs>21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Mavzu: Ellips ta’rifi. Kanonik tenglamasi, xossalari. </vt:lpstr>
      <vt:lpstr>Darsning maqsad va vazifalari </vt:lpstr>
      <vt:lpstr>1. Ellips ta’rifi, kanonik tenglamasi.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Образец материалов для подготовки преподавателей к лекции</dc:title>
  <dc:creator>Kamputer Abzi</dc:creator>
  <cp:lastModifiedBy>User</cp:lastModifiedBy>
  <cp:revision>88</cp:revision>
  <cp:lastPrinted>2016-04-19T03:47:02Z</cp:lastPrinted>
  <dcterms:created xsi:type="dcterms:W3CDTF">2016-04-15T06:36:04Z</dcterms:created>
  <dcterms:modified xsi:type="dcterms:W3CDTF">2016-05-17T02:21:07Z</dcterms:modified>
</cp:coreProperties>
</file>