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B8BDA-5B71-4DD1-96AE-D5819BE78F2D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F65EA-CBD8-4DC7-A2BC-62F8EB2288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463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391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5384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4585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047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175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329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408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809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648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811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E607F-329C-43D3-8BE7-2B6A351B0377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91A4B-B53A-4E2D-BD1F-529E0C7A5D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967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5003"/>
            <a:ext cx="10515600" cy="5751960"/>
          </a:xfrm>
        </p:spPr>
        <p:txBody>
          <a:bodyPr/>
          <a:lstStyle/>
          <a:p>
            <a:pPr marL="0" indent="0" algn="ctr">
              <a:buNone/>
            </a:pPr>
            <a:endParaRPr lang="en-US" sz="6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6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MAVZU: </a:t>
            </a:r>
            <a:r>
              <a:rPr lang="en-US" sz="6000" b="1" dirty="0" err="1">
                <a:solidFill>
                  <a:srgbClr val="FF0000"/>
                </a:solidFill>
              </a:rPr>
              <a:t>Giperbola</a:t>
            </a:r>
            <a:r>
              <a:rPr lang="en-US" sz="6000" b="1" dirty="0">
                <a:solidFill>
                  <a:srgbClr val="FF0000"/>
                </a:solidFill>
              </a:rPr>
              <a:t>  </a:t>
            </a:r>
            <a:r>
              <a:rPr lang="en-US" sz="6000" b="1" dirty="0" err="1">
                <a:solidFill>
                  <a:srgbClr val="FF0000"/>
                </a:solidFill>
              </a:rPr>
              <a:t>ta’rifi</a:t>
            </a:r>
            <a:r>
              <a:rPr lang="en-US" sz="6000" b="1" dirty="0">
                <a:solidFill>
                  <a:srgbClr val="FF0000"/>
                </a:solidFill>
              </a:rPr>
              <a:t>. </a:t>
            </a:r>
            <a:r>
              <a:rPr lang="en-US" sz="6000" b="1" dirty="0" err="1">
                <a:solidFill>
                  <a:srgbClr val="FF0000"/>
                </a:solidFill>
              </a:rPr>
              <a:t>Kanonik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tenglamasi</a:t>
            </a:r>
            <a:r>
              <a:rPr lang="en-US" sz="6000" b="1" dirty="0">
                <a:solidFill>
                  <a:srgbClr val="FF0000"/>
                </a:solidFill>
              </a:rPr>
              <a:t>, </a:t>
            </a:r>
            <a:r>
              <a:rPr lang="en-US" sz="6000" b="1" dirty="0" err="1">
                <a:solidFill>
                  <a:srgbClr val="FF0000"/>
                </a:solidFill>
              </a:rPr>
              <a:t>xossalari</a:t>
            </a:r>
            <a:r>
              <a:rPr lang="en-US" sz="6000" b="1" dirty="0">
                <a:solidFill>
                  <a:srgbClr val="FF0000"/>
                </a:solidFill>
              </a:rPr>
              <a:t>. </a:t>
            </a:r>
            <a:r>
              <a:rPr lang="en-US" sz="6000" b="1" dirty="0" err="1">
                <a:solidFill>
                  <a:srgbClr val="FF0000"/>
                </a:solidFill>
              </a:rPr>
              <a:t>Giperbola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asimptotalari</a:t>
            </a:r>
            <a:r>
              <a:rPr lang="en-US" sz="6000" b="1" dirty="0">
                <a:solidFill>
                  <a:srgbClr val="FF0000"/>
                </a:solidFill>
              </a:rPr>
              <a:t>.</a:t>
            </a:r>
            <a:endParaRPr lang="ru-RU" sz="60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33638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50005"/>
          </a:xfrm>
        </p:spPr>
        <p:txBody>
          <a:bodyPr>
            <a:normAutofit fontScale="90000"/>
          </a:bodyPr>
          <a:lstStyle/>
          <a:p>
            <a:r>
              <a:rPr lang="en-US" sz="3200" b="1" dirty="0" err="1">
                <a:solidFill>
                  <a:srgbClr val="002060"/>
                </a:solidFill>
              </a:rPr>
              <a:t>Giperbolaning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ekstsentrisiteti</a:t>
            </a:r>
            <a:r>
              <a:rPr lang="en-US" sz="3200" b="1" dirty="0">
                <a:solidFill>
                  <a:srgbClr val="002060"/>
                </a:solidFill>
              </a:rPr>
              <a:t>, </a:t>
            </a:r>
            <a:r>
              <a:rPr lang="en-US" sz="3200" b="1" dirty="0" err="1">
                <a:solidFill>
                  <a:srgbClr val="002060"/>
                </a:solidFill>
              </a:rPr>
              <a:t>asimptotalari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va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direktrisalari</a:t>
            </a:r>
            <a:r>
              <a:rPr lang="en-US" sz="3200" b="1" dirty="0">
                <a:solidFill>
                  <a:srgbClr val="002060"/>
                </a:solidFill>
              </a:rPr>
              <a:t>.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38200" y="850006"/>
            <a:ext cx="10237631" cy="583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593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9935" y="354842"/>
            <a:ext cx="9921922" cy="614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9162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2513" y="286603"/>
            <a:ext cx="9867331" cy="620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6426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1821" y="395785"/>
            <a:ext cx="10249469" cy="615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623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8866" y="382137"/>
            <a:ext cx="10263116" cy="5950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439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1320" y="272955"/>
            <a:ext cx="10904562" cy="599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645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6411" y="327545"/>
            <a:ext cx="10112991" cy="6086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8902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6036" y="559559"/>
            <a:ext cx="9614848" cy="5880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5935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5343" y="409432"/>
            <a:ext cx="9689911" cy="5800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971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4651" y="382136"/>
            <a:ext cx="9594376" cy="5909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7112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sz="4800" dirty="0" smtClean="0">
                <a:solidFill>
                  <a:srgbClr val="FF0000"/>
                </a:solidFill>
              </a:rPr>
              <a:t>1.  </a:t>
            </a:r>
            <a:r>
              <a:rPr lang="en-US" sz="4800" dirty="0" err="1" smtClean="0">
                <a:solidFill>
                  <a:srgbClr val="FF0000"/>
                </a:solidFill>
              </a:rPr>
              <a:t>Giperbola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ta’rifi</a:t>
            </a:r>
            <a:r>
              <a:rPr lang="en-US" sz="4800" dirty="0">
                <a:solidFill>
                  <a:srgbClr val="FF0000"/>
                </a:solidFill>
              </a:rPr>
              <a:t>, </a:t>
            </a:r>
            <a:r>
              <a:rPr lang="en-US" sz="4800" dirty="0" err="1">
                <a:solidFill>
                  <a:srgbClr val="FF0000"/>
                </a:solidFill>
              </a:rPr>
              <a:t>kanonik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tenglamasi</a:t>
            </a:r>
            <a:endParaRPr lang="ru-RU" sz="4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   2</a:t>
            </a:r>
            <a:r>
              <a:rPr lang="en-US" sz="4800" dirty="0">
                <a:solidFill>
                  <a:srgbClr val="FF0000"/>
                </a:solidFill>
              </a:rPr>
              <a:t>.</a:t>
            </a:r>
            <a:r>
              <a:rPr lang="uz-Cyrl-UZ" sz="4800" dirty="0">
                <a:solidFill>
                  <a:srgbClr val="FF0000"/>
                </a:solidFill>
              </a:rPr>
              <a:t> Giperbolaning </a:t>
            </a:r>
            <a:r>
              <a:rPr lang="uz-Cyrl-UZ" sz="4800" dirty="0" smtClean="0">
                <a:solidFill>
                  <a:srgbClr val="FF0000"/>
                </a:solidFill>
              </a:rPr>
              <a:t>xossalalari</a:t>
            </a:r>
            <a:endParaRPr lang="en-US" sz="4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   </a:t>
            </a:r>
            <a:r>
              <a:rPr lang="en-US" sz="4800" dirty="0" smtClean="0">
                <a:solidFill>
                  <a:srgbClr val="FF0000"/>
                </a:solidFill>
              </a:rPr>
              <a:t>3</a:t>
            </a:r>
            <a:r>
              <a:rPr lang="en-US" sz="4800" dirty="0">
                <a:solidFill>
                  <a:srgbClr val="FF0000"/>
                </a:solidFill>
              </a:rPr>
              <a:t>. </a:t>
            </a:r>
            <a:r>
              <a:rPr lang="en-US" sz="4800" dirty="0" err="1">
                <a:solidFill>
                  <a:srgbClr val="FF0000"/>
                </a:solidFill>
              </a:rPr>
              <a:t>Giperbolaning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ekstsentrisiteti</a:t>
            </a:r>
            <a:r>
              <a:rPr lang="en-US" sz="4800" dirty="0">
                <a:solidFill>
                  <a:srgbClr val="FF0000"/>
                </a:solidFill>
              </a:rPr>
              <a:t>, </a:t>
            </a:r>
            <a:r>
              <a:rPr lang="en-US" sz="4800" dirty="0" err="1">
                <a:solidFill>
                  <a:srgbClr val="FF0000"/>
                </a:solidFill>
              </a:rPr>
              <a:t>asimptotalari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va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direktrisalari</a:t>
            </a:r>
            <a:r>
              <a:rPr lang="en-US" sz="4800" dirty="0">
                <a:solidFill>
                  <a:srgbClr val="FF0000"/>
                </a:solidFill>
              </a:rPr>
              <a:t>.</a:t>
            </a:r>
            <a:endParaRPr lang="ru-RU" sz="4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   4</a:t>
            </a:r>
            <a:r>
              <a:rPr lang="en-US" sz="4800" dirty="0">
                <a:solidFill>
                  <a:srgbClr val="FF0000"/>
                </a:solidFill>
              </a:rPr>
              <a:t>. </a:t>
            </a:r>
            <a:r>
              <a:rPr lang="en-US" sz="4800" dirty="0" err="1">
                <a:solidFill>
                  <a:srgbClr val="FF0000"/>
                </a:solidFill>
              </a:rPr>
              <a:t>Giperbola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urinmasi</a:t>
            </a:r>
            <a:r>
              <a:rPr lang="en-US" sz="4800" dirty="0">
                <a:solidFill>
                  <a:srgbClr val="FF0000"/>
                </a:solidFill>
              </a:rPr>
              <a:t>.</a:t>
            </a:r>
            <a:endParaRPr lang="ru-RU" sz="48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                         REJA: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9360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35725" y="430924"/>
            <a:ext cx="5602014" cy="5570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5902" y="231228"/>
            <a:ext cx="5302797" cy="5749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5511" y="186011"/>
            <a:ext cx="555008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4772" y="2082809"/>
            <a:ext cx="5649541" cy="4170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93986"/>
            <a:ext cx="10515600" cy="5682977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Foydalaniladigan adabiyotlar ro’yxati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Asosiy adabiyotlar: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1. Н.Д.Додажонов, М.Ш.Жўраева. Геометрия. 1-қисм, Тошкент. «Ўқитувчи», 1996 й. (ўқув қўлланма)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2. X.X.Назаров, X.O.Oчиловa, Е.Г.Подгорнова. Геометриядан масалалар тўплами. 1 ва 2 қисм. Тошкент «Ўқитувчи» 1993, 1997. (ўқув қўлланма)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Qo’shimcha adabiyotlar: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1. Baxvalov M. Analitik geometriyadan mashqlar to’plami. Toshkent UzMU, 2006 y. 2.K.X. Aбдуллаев и другие Геометрия 1-часть. Тошкент, «Ўқитувчи» 2002й.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бдуллаев и другие. Сборник задач по геометрии. Тошкент, “Ўқитувчи” 2004 г.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Introduction to Calculus, Volume I, by J.H.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Heinbockel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Emeritus Professor of Mathematics  Old Dominion University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p.p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60-68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18185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      </a:t>
            </a:r>
            <a:r>
              <a:rPr lang="ru-RU" i="1" dirty="0" smtClean="0"/>
              <a:t> </a:t>
            </a:r>
            <a:r>
              <a:rPr lang="en-US" i="1" dirty="0" err="1">
                <a:solidFill>
                  <a:srgbClr val="002060"/>
                </a:solidFill>
              </a:rPr>
              <a:t>Giperbola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ta’rifi</a:t>
            </a:r>
            <a:r>
              <a:rPr lang="en-US" i="1" dirty="0">
                <a:solidFill>
                  <a:srgbClr val="002060"/>
                </a:solidFill>
              </a:rPr>
              <a:t>, </a:t>
            </a:r>
            <a:r>
              <a:rPr lang="en-US" i="1" dirty="0" err="1">
                <a:solidFill>
                  <a:srgbClr val="002060"/>
                </a:solidFill>
              </a:rPr>
              <a:t>kanonik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ten</a:t>
            </a:r>
            <a:r>
              <a:rPr lang="en-US" b="1" dirty="0" err="1">
                <a:solidFill>
                  <a:srgbClr val="002060"/>
                </a:solidFill>
              </a:rPr>
              <a:t>glamasi</a:t>
            </a:r>
            <a:r>
              <a:rPr lang="en-US" b="1" dirty="0"/>
              <a:t>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38200" y="991672"/>
            <a:ext cx="10108842" cy="569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75788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6823" y="167424"/>
            <a:ext cx="10251583" cy="655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15610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5155" y="360608"/>
            <a:ext cx="10637949" cy="616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192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08339" y="206062"/>
            <a:ext cx="9337182" cy="647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63891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1231" y="1"/>
            <a:ext cx="10515600" cy="85000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                  </a:t>
            </a:r>
            <a:br>
              <a:rPr lang="en-US" b="1" dirty="0" smtClean="0"/>
            </a:br>
            <a:r>
              <a:rPr lang="en-US" b="1" dirty="0"/>
              <a:t> </a:t>
            </a:r>
            <a:r>
              <a:rPr lang="en-US" b="1" dirty="0" smtClean="0"/>
              <a:t>                 </a:t>
            </a:r>
            <a:r>
              <a:rPr lang="uz-Cyrl-UZ" b="1" dirty="0" smtClean="0"/>
              <a:t>Giperbolaning </a:t>
            </a:r>
            <a:r>
              <a:rPr lang="uz-Cyrl-UZ" b="1" dirty="0"/>
              <a:t>xossalalari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41231" y="1004552"/>
            <a:ext cx="10515600" cy="561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75653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43945" y="206062"/>
            <a:ext cx="10959920" cy="619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49002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828801" y="708338"/>
            <a:ext cx="8306872" cy="534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10506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195</Words>
  <Application>Microsoft Office PowerPoint</Application>
  <PresentationFormat>Произвольный</PresentationFormat>
  <Paragraphs>20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                         REJA:</vt:lpstr>
      <vt:lpstr>       Giperbola ta’rifi, kanonik tenglamasi.</vt:lpstr>
      <vt:lpstr>Слайд 4</vt:lpstr>
      <vt:lpstr>Слайд 5</vt:lpstr>
      <vt:lpstr>Слайд 6</vt:lpstr>
      <vt:lpstr>                                         Giperbolaning xossalalari  </vt:lpstr>
      <vt:lpstr>Слайд 8</vt:lpstr>
      <vt:lpstr>Слайд 9</vt:lpstr>
      <vt:lpstr>Giperbolaning ekstsentrisiteti, asimptotalari va direktrisalari.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User</cp:lastModifiedBy>
  <cp:revision>17</cp:revision>
  <dcterms:created xsi:type="dcterms:W3CDTF">2016-04-22T22:06:21Z</dcterms:created>
  <dcterms:modified xsi:type="dcterms:W3CDTF">2016-05-17T02:46:29Z</dcterms:modified>
</cp:coreProperties>
</file>