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78" r:id="rId25"/>
    <p:sldId id="279" r:id="rId26"/>
    <p:sldId id="280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9C507-109A-4FD0-863D-DE4E669BDDA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B51ABE4-4361-4F4C-822D-816FD8E4E234}">
      <dgm:prSet phldrT="[Текст]"/>
      <dgm:spPr/>
      <dgm:t>
        <a:bodyPr/>
        <a:lstStyle/>
        <a:p>
          <a:r>
            <a:rPr lang="en-US" dirty="0" err="1" smtClean="0"/>
            <a:t>Umumiy</a:t>
          </a:r>
          <a:r>
            <a:rPr lang="en-US" dirty="0" smtClean="0"/>
            <a:t> </a:t>
          </a:r>
          <a:r>
            <a:rPr lang="en-US" dirty="0" err="1" smtClean="0"/>
            <a:t>tenglamasi</a:t>
          </a:r>
          <a:r>
            <a:rPr lang="en-US" dirty="0" smtClean="0"/>
            <a:t> </a:t>
          </a:r>
          <a:r>
            <a:rPr lang="en-US" dirty="0" err="1" smtClean="0"/>
            <a:t>bilan</a:t>
          </a:r>
          <a:r>
            <a:rPr lang="en-US" dirty="0" smtClean="0"/>
            <a:t> </a:t>
          </a:r>
          <a:r>
            <a:rPr lang="en-US" dirty="0" err="1" smtClean="0"/>
            <a:t>berilgan</a:t>
          </a:r>
          <a:r>
            <a:rPr lang="en-US" dirty="0" smtClean="0"/>
            <a:t> </a:t>
          </a:r>
          <a:r>
            <a:rPr lang="en-US" dirty="0" err="1" smtClean="0"/>
            <a:t>ikkinchi</a:t>
          </a:r>
          <a:r>
            <a:rPr lang="en-US" dirty="0" smtClean="0"/>
            <a:t> </a:t>
          </a:r>
          <a:r>
            <a:rPr lang="en-US" dirty="0" err="1" smtClean="0"/>
            <a:t>tartibli</a:t>
          </a:r>
          <a:r>
            <a:rPr lang="en-US" dirty="0" smtClean="0"/>
            <a:t> </a:t>
          </a:r>
          <a:r>
            <a:rPr lang="en-US" dirty="0" err="1" smtClean="0"/>
            <a:t>chiziq</a:t>
          </a:r>
          <a:endParaRPr lang="ru-RU" dirty="0"/>
        </a:p>
      </dgm:t>
    </dgm:pt>
    <dgm:pt modelId="{EF991E7E-02B0-4758-ABF9-2CBD66FE08AA}" type="parTrans" cxnId="{E7C193F4-72CF-4DA6-A108-887B42FE074E}">
      <dgm:prSet/>
      <dgm:spPr/>
      <dgm:t>
        <a:bodyPr/>
        <a:lstStyle/>
        <a:p>
          <a:endParaRPr lang="ru-RU"/>
        </a:p>
      </dgm:t>
    </dgm:pt>
    <dgm:pt modelId="{BCBB37A6-4D1B-41FD-90AE-48AE275EAAED}" type="sibTrans" cxnId="{E7C193F4-72CF-4DA6-A108-887B42FE074E}">
      <dgm:prSet/>
      <dgm:spPr/>
      <dgm:t>
        <a:bodyPr/>
        <a:lstStyle/>
        <a:p>
          <a:endParaRPr lang="ru-RU"/>
        </a:p>
      </dgm:t>
    </dgm:pt>
    <dgm:pt modelId="{393DB58A-87AA-40D6-9EA4-0467FB9D073C}">
      <dgm:prSet phldrT="[Текст]"/>
      <dgm:spPr/>
      <dgm:t>
        <a:bodyPr/>
        <a:lstStyle/>
        <a:p>
          <a:r>
            <a:rPr lang="en-US" dirty="0" err="1" smtClean="0"/>
            <a:t>Ikkinchi</a:t>
          </a:r>
          <a:r>
            <a:rPr lang="en-US" dirty="0" smtClean="0"/>
            <a:t> </a:t>
          </a:r>
          <a:r>
            <a:rPr lang="en-US" dirty="0" err="1" smtClean="0"/>
            <a:t>tartibli</a:t>
          </a:r>
          <a:r>
            <a:rPr lang="en-US" dirty="0" smtClean="0"/>
            <a:t> </a:t>
          </a:r>
          <a:r>
            <a:rPr lang="en-US" dirty="0" err="1" smtClean="0"/>
            <a:t>chiziqning</a:t>
          </a:r>
          <a:r>
            <a:rPr lang="en-US" dirty="0" smtClean="0"/>
            <a:t>  </a:t>
          </a:r>
          <a:r>
            <a:rPr lang="en-US" dirty="0" err="1" smtClean="0"/>
            <a:t>to’g’ri</a:t>
          </a:r>
          <a:r>
            <a:rPr lang="en-US" dirty="0" smtClean="0"/>
            <a:t> </a:t>
          </a:r>
          <a:r>
            <a:rPr lang="en-US" dirty="0" err="1" smtClean="0"/>
            <a:t>chiziq</a:t>
          </a:r>
          <a:r>
            <a:rPr lang="en-US" dirty="0" smtClean="0"/>
            <a:t> </a:t>
          </a:r>
          <a:r>
            <a:rPr lang="en-US" dirty="0" err="1" smtClean="0"/>
            <a:t>bilan</a:t>
          </a:r>
          <a:r>
            <a:rPr lang="en-US" dirty="0" smtClean="0"/>
            <a:t> </a:t>
          </a:r>
          <a:r>
            <a:rPr lang="en-US" dirty="0" err="1" smtClean="0"/>
            <a:t>kesishishi</a:t>
          </a:r>
          <a:endParaRPr lang="ru-RU" dirty="0"/>
        </a:p>
      </dgm:t>
    </dgm:pt>
    <dgm:pt modelId="{77C23E98-9126-4656-ADFF-1808D726A030}" type="parTrans" cxnId="{5C098F47-136D-4681-BC3C-BF542E0697E4}">
      <dgm:prSet/>
      <dgm:spPr/>
      <dgm:t>
        <a:bodyPr/>
        <a:lstStyle/>
        <a:p>
          <a:endParaRPr lang="ru-RU"/>
        </a:p>
      </dgm:t>
    </dgm:pt>
    <dgm:pt modelId="{C8B55641-095D-492F-8BA5-D706900F413D}" type="sibTrans" cxnId="{5C098F47-136D-4681-BC3C-BF542E0697E4}">
      <dgm:prSet/>
      <dgm:spPr/>
      <dgm:t>
        <a:bodyPr/>
        <a:lstStyle/>
        <a:p>
          <a:endParaRPr lang="ru-RU"/>
        </a:p>
      </dgm:t>
    </dgm:pt>
    <dgm:pt modelId="{DED9CDB9-142A-46E4-9988-44CCD160AE81}">
      <dgm:prSet phldrT="[Текст]"/>
      <dgm:spPr/>
      <dgm:t>
        <a:bodyPr/>
        <a:lstStyle/>
        <a:p>
          <a:r>
            <a:rPr lang="en-US" dirty="0" err="1" smtClean="0"/>
            <a:t>Ikkinchi</a:t>
          </a:r>
          <a:r>
            <a:rPr lang="en-US" dirty="0" smtClean="0"/>
            <a:t> </a:t>
          </a:r>
          <a:r>
            <a:rPr lang="en-US" dirty="0" err="1" smtClean="0"/>
            <a:t>tartibli</a:t>
          </a:r>
          <a:r>
            <a:rPr lang="en-US" dirty="0" smtClean="0"/>
            <a:t> </a:t>
          </a:r>
          <a:r>
            <a:rPr lang="en-US" dirty="0" err="1" smtClean="0"/>
            <a:t>chiziqni</a:t>
          </a:r>
          <a:r>
            <a:rPr lang="en-US" dirty="0" smtClean="0"/>
            <a:t> </a:t>
          </a:r>
          <a:r>
            <a:rPr lang="en-US" dirty="0" err="1" smtClean="0"/>
            <a:t>uning</a:t>
          </a:r>
          <a:r>
            <a:rPr lang="en-US" dirty="0" smtClean="0"/>
            <a:t> </a:t>
          </a:r>
          <a:r>
            <a:rPr lang="en-US" dirty="0" err="1" smtClean="0"/>
            <a:t>tenglamasi</a:t>
          </a:r>
          <a:r>
            <a:rPr lang="en-US" dirty="0" smtClean="0"/>
            <a:t> </a:t>
          </a:r>
          <a:r>
            <a:rPr lang="en-US" dirty="0" err="1" smtClean="0"/>
            <a:t>bo’yicha</a:t>
          </a:r>
          <a:r>
            <a:rPr lang="en-US" dirty="0" smtClean="0"/>
            <a:t> </a:t>
          </a:r>
          <a:r>
            <a:rPr lang="en-US" dirty="0" err="1" smtClean="0"/>
            <a:t>yasash</a:t>
          </a:r>
          <a:endParaRPr lang="ru-RU" dirty="0"/>
        </a:p>
      </dgm:t>
    </dgm:pt>
    <dgm:pt modelId="{F4D87FE1-7EDF-43E9-9CEC-26C5F4629A17}" type="parTrans" cxnId="{4CB2261B-98DF-43DC-ABB0-587EABE1AF11}">
      <dgm:prSet/>
      <dgm:spPr/>
      <dgm:t>
        <a:bodyPr/>
        <a:lstStyle/>
        <a:p>
          <a:endParaRPr lang="ru-RU"/>
        </a:p>
      </dgm:t>
    </dgm:pt>
    <dgm:pt modelId="{0F18C74B-9672-46E9-859C-8BFEE87A3503}" type="sibTrans" cxnId="{4CB2261B-98DF-43DC-ABB0-587EABE1AF11}">
      <dgm:prSet/>
      <dgm:spPr/>
      <dgm:t>
        <a:bodyPr/>
        <a:lstStyle/>
        <a:p>
          <a:endParaRPr lang="ru-RU"/>
        </a:p>
      </dgm:t>
    </dgm:pt>
    <dgm:pt modelId="{BD8750E2-44D7-41B1-ACE9-0A151FEAFFD4}" type="pres">
      <dgm:prSet presAssocID="{BA19C507-109A-4FD0-863D-DE4E669BDDA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7FD9A0F-CC04-4F81-9F34-9CC9B4A4EE8F}" type="pres">
      <dgm:prSet presAssocID="{BA19C507-109A-4FD0-863D-DE4E669BDDA5}" presName="Name1" presStyleCnt="0"/>
      <dgm:spPr/>
    </dgm:pt>
    <dgm:pt modelId="{6848F17B-F405-406F-AF1F-A26DB6B8FD2D}" type="pres">
      <dgm:prSet presAssocID="{BA19C507-109A-4FD0-863D-DE4E669BDDA5}" presName="cycle" presStyleCnt="0"/>
      <dgm:spPr/>
    </dgm:pt>
    <dgm:pt modelId="{A4028B98-D83C-469D-83C2-73821DDF8BAD}" type="pres">
      <dgm:prSet presAssocID="{BA19C507-109A-4FD0-863D-DE4E669BDDA5}" presName="srcNode" presStyleLbl="node1" presStyleIdx="0" presStyleCnt="3"/>
      <dgm:spPr/>
    </dgm:pt>
    <dgm:pt modelId="{D7E46508-F172-435F-BA1D-8A1DA27DEC37}" type="pres">
      <dgm:prSet presAssocID="{BA19C507-109A-4FD0-863D-DE4E669BDDA5}" presName="conn" presStyleLbl="parChTrans1D2" presStyleIdx="0" presStyleCnt="1"/>
      <dgm:spPr/>
      <dgm:t>
        <a:bodyPr/>
        <a:lstStyle/>
        <a:p>
          <a:endParaRPr lang="ru-RU"/>
        </a:p>
      </dgm:t>
    </dgm:pt>
    <dgm:pt modelId="{1FED79BA-E7EE-465D-B709-4AEBB76F7778}" type="pres">
      <dgm:prSet presAssocID="{BA19C507-109A-4FD0-863D-DE4E669BDDA5}" presName="extraNode" presStyleLbl="node1" presStyleIdx="0" presStyleCnt="3"/>
      <dgm:spPr/>
    </dgm:pt>
    <dgm:pt modelId="{2F1020DF-2097-45ED-9974-6964EBC9EA03}" type="pres">
      <dgm:prSet presAssocID="{BA19C507-109A-4FD0-863D-DE4E669BDDA5}" presName="dstNode" presStyleLbl="node1" presStyleIdx="0" presStyleCnt="3"/>
      <dgm:spPr/>
    </dgm:pt>
    <dgm:pt modelId="{5EC5D891-75DC-43F2-A6A4-6BE8B9D83789}" type="pres">
      <dgm:prSet presAssocID="{1B51ABE4-4361-4F4C-822D-816FD8E4E23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07CE87-00E4-47DF-8F66-2E2A0873C008}" type="pres">
      <dgm:prSet presAssocID="{1B51ABE4-4361-4F4C-822D-816FD8E4E234}" presName="accent_1" presStyleCnt="0"/>
      <dgm:spPr/>
    </dgm:pt>
    <dgm:pt modelId="{0FF6B72C-EFE1-4E51-B83D-3D0F94E923FF}" type="pres">
      <dgm:prSet presAssocID="{1B51ABE4-4361-4F4C-822D-816FD8E4E234}" presName="accentRepeatNode" presStyleLbl="solidFgAcc1" presStyleIdx="0" presStyleCnt="3"/>
      <dgm:spPr/>
    </dgm:pt>
    <dgm:pt modelId="{EF64FB5E-8464-4384-ACE2-250E1416FE87}" type="pres">
      <dgm:prSet presAssocID="{393DB58A-87AA-40D6-9EA4-0467FB9D073C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507F4-87AA-4D56-B5EE-0BAB146F3825}" type="pres">
      <dgm:prSet presAssocID="{393DB58A-87AA-40D6-9EA4-0467FB9D073C}" presName="accent_2" presStyleCnt="0"/>
      <dgm:spPr/>
    </dgm:pt>
    <dgm:pt modelId="{B6072461-5B47-424A-B800-9F2C76D69124}" type="pres">
      <dgm:prSet presAssocID="{393DB58A-87AA-40D6-9EA4-0467FB9D073C}" presName="accentRepeatNode" presStyleLbl="solidFgAcc1" presStyleIdx="1" presStyleCnt="3"/>
      <dgm:spPr/>
    </dgm:pt>
    <dgm:pt modelId="{A21CCF5E-B2F1-4B31-BB51-D86E71FEA569}" type="pres">
      <dgm:prSet presAssocID="{DED9CDB9-142A-46E4-9988-44CCD160AE8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C58988-BA1B-4C90-B9AA-AAAEBFA42127}" type="pres">
      <dgm:prSet presAssocID="{DED9CDB9-142A-46E4-9988-44CCD160AE81}" presName="accent_3" presStyleCnt="0"/>
      <dgm:spPr/>
    </dgm:pt>
    <dgm:pt modelId="{EB5E5E51-7EF7-4A76-80B2-CC7244DC48BD}" type="pres">
      <dgm:prSet presAssocID="{DED9CDB9-142A-46E4-9988-44CCD160AE81}" presName="accentRepeatNode" presStyleLbl="solidFgAcc1" presStyleIdx="2" presStyleCnt="3"/>
      <dgm:spPr/>
    </dgm:pt>
  </dgm:ptLst>
  <dgm:cxnLst>
    <dgm:cxn modelId="{828FB3E0-C59D-420C-9C5E-3E3C9B0EDF73}" type="presOf" srcId="{BA19C507-109A-4FD0-863D-DE4E669BDDA5}" destId="{BD8750E2-44D7-41B1-ACE9-0A151FEAFFD4}" srcOrd="0" destOrd="0" presId="urn:microsoft.com/office/officeart/2008/layout/VerticalCurvedList"/>
    <dgm:cxn modelId="{51259570-6DB4-4EAA-8126-E39AC30DAE94}" type="presOf" srcId="{BCBB37A6-4D1B-41FD-90AE-48AE275EAAED}" destId="{D7E46508-F172-435F-BA1D-8A1DA27DEC37}" srcOrd="0" destOrd="0" presId="urn:microsoft.com/office/officeart/2008/layout/VerticalCurvedList"/>
    <dgm:cxn modelId="{F6E5B1A8-2F21-4590-9614-D0E4CF745548}" type="presOf" srcId="{393DB58A-87AA-40D6-9EA4-0467FB9D073C}" destId="{EF64FB5E-8464-4384-ACE2-250E1416FE87}" srcOrd="0" destOrd="0" presId="urn:microsoft.com/office/officeart/2008/layout/VerticalCurvedList"/>
    <dgm:cxn modelId="{24B3C569-E5D2-4F89-8D37-CB4693A68178}" type="presOf" srcId="{1B51ABE4-4361-4F4C-822D-816FD8E4E234}" destId="{5EC5D891-75DC-43F2-A6A4-6BE8B9D83789}" srcOrd="0" destOrd="0" presId="urn:microsoft.com/office/officeart/2008/layout/VerticalCurvedList"/>
    <dgm:cxn modelId="{4CB2261B-98DF-43DC-ABB0-587EABE1AF11}" srcId="{BA19C507-109A-4FD0-863D-DE4E669BDDA5}" destId="{DED9CDB9-142A-46E4-9988-44CCD160AE81}" srcOrd="2" destOrd="0" parTransId="{F4D87FE1-7EDF-43E9-9CEC-26C5F4629A17}" sibTransId="{0F18C74B-9672-46E9-859C-8BFEE87A3503}"/>
    <dgm:cxn modelId="{B16453B2-3AF5-4EEC-BA1B-FC2A0022F126}" type="presOf" srcId="{DED9CDB9-142A-46E4-9988-44CCD160AE81}" destId="{A21CCF5E-B2F1-4B31-BB51-D86E71FEA569}" srcOrd="0" destOrd="0" presId="urn:microsoft.com/office/officeart/2008/layout/VerticalCurvedList"/>
    <dgm:cxn modelId="{5C098F47-136D-4681-BC3C-BF542E0697E4}" srcId="{BA19C507-109A-4FD0-863D-DE4E669BDDA5}" destId="{393DB58A-87AA-40D6-9EA4-0467FB9D073C}" srcOrd="1" destOrd="0" parTransId="{77C23E98-9126-4656-ADFF-1808D726A030}" sibTransId="{C8B55641-095D-492F-8BA5-D706900F413D}"/>
    <dgm:cxn modelId="{E7C193F4-72CF-4DA6-A108-887B42FE074E}" srcId="{BA19C507-109A-4FD0-863D-DE4E669BDDA5}" destId="{1B51ABE4-4361-4F4C-822D-816FD8E4E234}" srcOrd="0" destOrd="0" parTransId="{EF991E7E-02B0-4758-ABF9-2CBD66FE08AA}" sibTransId="{BCBB37A6-4D1B-41FD-90AE-48AE275EAAED}"/>
    <dgm:cxn modelId="{06FF7F58-955E-4B35-BE66-37FA4A8F67D1}" type="presParOf" srcId="{BD8750E2-44D7-41B1-ACE9-0A151FEAFFD4}" destId="{B7FD9A0F-CC04-4F81-9F34-9CC9B4A4EE8F}" srcOrd="0" destOrd="0" presId="urn:microsoft.com/office/officeart/2008/layout/VerticalCurvedList"/>
    <dgm:cxn modelId="{D33F3443-5C5F-4049-9E4B-E32F41935CC6}" type="presParOf" srcId="{B7FD9A0F-CC04-4F81-9F34-9CC9B4A4EE8F}" destId="{6848F17B-F405-406F-AF1F-A26DB6B8FD2D}" srcOrd="0" destOrd="0" presId="urn:microsoft.com/office/officeart/2008/layout/VerticalCurvedList"/>
    <dgm:cxn modelId="{378FDC7C-8AF6-4EA2-A7CA-37895AE7A896}" type="presParOf" srcId="{6848F17B-F405-406F-AF1F-A26DB6B8FD2D}" destId="{A4028B98-D83C-469D-83C2-73821DDF8BAD}" srcOrd="0" destOrd="0" presId="urn:microsoft.com/office/officeart/2008/layout/VerticalCurvedList"/>
    <dgm:cxn modelId="{8FE0A02C-2D72-4C33-B76D-2CD3C3303834}" type="presParOf" srcId="{6848F17B-F405-406F-AF1F-A26DB6B8FD2D}" destId="{D7E46508-F172-435F-BA1D-8A1DA27DEC37}" srcOrd="1" destOrd="0" presId="urn:microsoft.com/office/officeart/2008/layout/VerticalCurvedList"/>
    <dgm:cxn modelId="{9CACCF57-4D6C-4485-A5F3-A698297B1F52}" type="presParOf" srcId="{6848F17B-F405-406F-AF1F-A26DB6B8FD2D}" destId="{1FED79BA-E7EE-465D-B709-4AEBB76F7778}" srcOrd="2" destOrd="0" presId="urn:microsoft.com/office/officeart/2008/layout/VerticalCurvedList"/>
    <dgm:cxn modelId="{12D04E68-43DF-4AAB-9026-7A69D9D67A3A}" type="presParOf" srcId="{6848F17B-F405-406F-AF1F-A26DB6B8FD2D}" destId="{2F1020DF-2097-45ED-9974-6964EBC9EA03}" srcOrd="3" destOrd="0" presId="urn:microsoft.com/office/officeart/2008/layout/VerticalCurvedList"/>
    <dgm:cxn modelId="{5514DA02-1921-4E5A-AB71-DEEDDA3012B5}" type="presParOf" srcId="{B7FD9A0F-CC04-4F81-9F34-9CC9B4A4EE8F}" destId="{5EC5D891-75DC-43F2-A6A4-6BE8B9D83789}" srcOrd="1" destOrd="0" presId="urn:microsoft.com/office/officeart/2008/layout/VerticalCurvedList"/>
    <dgm:cxn modelId="{9FC39A50-11E9-499D-BFE6-FA80A0445717}" type="presParOf" srcId="{B7FD9A0F-CC04-4F81-9F34-9CC9B4A4EE8F}" destId="{E907CE87-00E4-47DF-8F66-2E2A0873C008}" srcOrd="2" destOrd="0" presId="urn:microsoft.com/office/officeart/2008/layout/VerticalCurvedList"/>
    <dgm:cxn modelId="{DE39762E-C225-4B01-8CA2-A0C4C8D30E30}" type="presParOf" srcId="{E907CE87-00E4-47DF-8F66-2E2A0873C008}" destId="{0FF6B72C-EFE1-4E51-B83D-3D0F94E923FF}" srcOrd="0" destOrd="0" presId="urn:microsoft.com/office/officeart/2008/layout/VerticalCurvedList"/>
    <dgm:cxn modelId="{6B87AB97-362F-4DA1-84F7-1C068C95E807}" type="presParOf" srcId="{B7FD9A0F-CC04-4F81-9F34-9CC9B4A4EE8F}" destId="{EF64FB5E-8464-4384-ACE2-250E1416FE87}" srcOrd="3" destOrd="0" presId="urn:microsoft.com/office/officeart/2008/layout/VerticalCurvedList"/>
    <dgm:cxn modelId="{684881B6-5C49-4B89-8549-B53844B6F87E}" type="presParOf" srcId="{B7FD9A0F-CC04-4F81-9F34-9CC9B4A4EE8F}" destId="{D5B507F4-87AA-4D56-B5EE-0BAB146F3825}" srcOrd="4" destOrd="0" presId="urn:microsoft.com/office/officeart/2008/layout/VerticalCurvedList"/>
    <dgm:cxn modelId="{A9946611-2188-46BB-A6F9-56C4763F6BED}" type="presParOf" srcId="{D5B507F4-87AA-4D56-B5EE-0BAB146F3825}" destId="{B6072461-5B47-424A-B800-9F2C76D69124}" srcOrd="0" destOrd="0" presId="urn:microsoft.com/office/officeart/2008/layout/VerticalCurvedList"/>
    <dgm:cxn modelId="{2A2E5E0A-99E2-4317-A63B-855367EEF449}" type="presParOf" srcId="{B7FD9A0F-CC04-4F81-9F34-9CC9B4A4EE8F}" destId="{A21CCF5E-B2F1-4B31-BB51-D86E71FEA569}" srcOrd="5" destOrd="0" presId="urn:microsoft.com/office/officeart/2008/layout/VerticalCurvedList"/>
    <dgm:cxn modelId="{BDCC639A-DEB9-4861-8E87-B933976CFAE6}" type="presParOf" srcId="{B7FD9A0F-CC04-4F81-9F34-9CC9B4A4EE8F}" destId="{E1C58988-BA1B-4C90-B9AA-AAAEBFA42127}" srcOrd="6" destOrd="0" presId="urn:microsoft.com/office/officeart/2008/layout/VerticalCurvedList"/>
    <dgm:cxn modelId="{54CAE199-59C4-4151-8AED-9F176F9CF170}" type="presParOf" srcId="{E1C58988-BA1B-4C90-B9AA-AAAEBFA42127}" destId="{EB5E5E51-7EF7-4A76-80B2-CC7244DC48B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46508-F172-435F-BA1D-8A1DA27DEC37}">
      <dsp:nvSpPr>
        <dsp:cNvPr id="0" name=""/>
        <dsp:cNvSpPr/>
      </dsp:nvSpPr>
      <dsp:spPr>
        <a:xfrm>
          <a:off x="-4581763" y="-702496"/>
          <a:ext cx="5457881" cy="5457881"/>
        </a:xfrm>
        <a:prstGeom prst="blockArc">
          <a:avLst>
            <a:gd name="adj1" fmla="val 18900000"/>
            <a:gd name="adj2" fmla="val 2700000"/>
            <a:gd name="adj3" fmla="val 396"/>
          </a:avLst>
        </a:pr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5D891-75DC-43F2-A6A4-6BE8B9D83789}">
      <dsp:nvSpPr>
        <dsp:cNvPr id="0" name=""/>
        <dsp:cNvSpPr/>
      </dsp:nvSpPr>
      <dsp:spPr>
        <a:xfrm>
          <a:off x="563459" y="405288"/>
          <a:ext cx="6506229" cy="8105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39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Umumiy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tenglamasi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berilgan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ikkinchi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tartibli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chiziq</a:t>
          </a:r>
          <a:endParaRPr lang="ru-RU" sz="2400" kern="1200" dirty="0"/>
        </a:p>
      </dsp:txBody>
      <dsp:txXfrm>
        <a:off x="563459" y="405288"/>
        <a:ext cx="6506229" cy="810577"/>
      </dsp:txXfrm>
    </dsp:sp>
    <dsp:sp modelId="{0FF6B72C-EFE1-4E51-B83D-3D0F94E923FF}">
      <dsp:nvSpPr>
        <dsp:cNvPr id="0" name=""/>
        <dsp:cNvSpPr/>
      </dsp:nvSpPr>
      <dsp:spPr>
        <a:xfrm>
          <a:off x="56848" y="303966"/>
          <a:ext cx="1013222" cy="10132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64FB5E-8464-4384-ACE2-250E1416FE87}">
      <dsp:nvSpPr>
        <dsp:cNvPr id="0" name=""/>
        <dsp:cNvSpPr/>
      </dsp:nvSpPr>
      <dsp:spPr>
        <a:xfrm>
          <a:off x="858104" y="1621155"/>
          <a:ext cx="6211584" cy="810577"/>
        </a:xfrm>
        <a:prstGeom prst="rect">
          <a:avLst/>
        </a:prstGeom>
        <a:solidFill>
          <a:schemeClr val="accent4">
            <a:hueOff val="9201635"/>
            <a:satOff val="-2277"/>
            <a:lumOff val="460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39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Ikkinchi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tartibli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chiziqning</a:t>
          </a:r>
          <a:r>
            <a:rPr lang="en-US" sz="2400" kern="1200" dirty="0" smtClean="0"/>
            <a:t>  </a:t>
          </a:r>
          <a:r>
            <a:rPr lang="en-US" sz="2400" kern="1200" dirty="0" err="1" smtClean="0"/>
            <a:t>to’g’ri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chiziq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kesishishi</a:t>
          </a:r>
          <a:endParaRPr lang="ru-RU" sz="2400" kern="1200" dirty="0"/>
        </a:p>
      </dsp:txBody>
      <dsp:txXfrm>
        <a:off x="858104" y="1621155"/>
        <a:ext cx="6211584" cy="810577"/>
      </dsp:txXfrm>
    </dsp:sp>
    <dsp:sp modelId="{B6072461-5B47-424A-B800-9F2C76D69124}">
      <dsp:nvSpPr>
        <dsp:cNvPr id="0" name=""/>
        <dsp:cNvSpPr/>
      </dsp:nvSpPr>
      <dsp:spPr>
        <a:xfrm>
          <a:off x="351493" y="1519832"/>
          <a:ext cx="1013222" cy="10132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9201635"/>
              <a:satOff val="-2277"/>
              <a:lumOff val="4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CCF5E-B2F1-4B31-BB51-D86E71FEA569}">
      <dsp:nvSpPr>
        <dsp:cNvPr id="0" name=""/>
        <dsp:cNvSpPr/>
      </dsp:nvSpPr>
      <dsp:spPr>
        <a:xfrm>
          <a:off x="563459" y="2837021"/>
          <a:ext cx="6506229" cy="810577"/>
        </a:xfrm>
        <a:prstGeom prst="rect">
          <a:avLst/>
        </a:prstGeom>
        <a:solidFill>
          <a:schemeClr val="accent4">
            <a:hueOff val="18403270"/>
            <a:satOff val="-4555"/>
            <a:lumOff val="921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339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Ikkinchi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tartibli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chiziqni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uning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tenglamasi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bo’yicha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yasash</a:t>
          </a:r>
          <a:endParaRPr lang="ru-RU" sz="2400" kern="1200" dirty="0"/>
        </a:p>
      </dsp:txBody>
      <dsp:txXfrm>
        <a:off x="563459" y="2837021"/>
        <a:ext cx="6506229" cy="810577"/>
      </dsp:txXfrm>
    </dsp:sp>
    <dsp:sp modelId="{EB5E5E51-7EF7-4A76-80B2-CC7244DC48BD}">
      <dsp:nvSpPr>
        <dsp:cNvPr id="0" name=""/>
        <dsp:cNvSpPr/>
      </dsp:nvSpPr>
      <dsp:spPr>
        <a:xfrm>
          <a:off x="56848" y="2735699"/>
          <a:ext cx="1013222" cy="10132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18403270"/>
              <a:satOff val="-4555"/>
              <a:lumOff val="9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C3C1C24-0516-44DD-8B35-1C37B34A5353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B9AA3BE-59CE-4539-9530-8834ED99BB7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352928" cy="2664296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sz="3600" dirty="0" smtClean="0"/>
              <a:t>MAVZU </a:t>
            </a:r>
            <a:r>
              <a:rPr lang="en-US" sz="3600" dirty="0" smtClean="0"/>
              <a:t>: UMUMIY TENGLAMASI BILAN BERILGAN IKKINCHI TARTIBLI CHIZIQ. IKKINCHI TARTIBLI CHIZIQ BILAN KESISHISHI 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978005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116632"/>
            <a:ext cx="8280920" cy="6741368"/>
          </a:xfrm>
          <a:prstGeom prst="horizontalScroll">
            <a:avLst>
              <a:gd name="adj" fmla="val 7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7704856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581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95536" y="260648"/>
            <a:ext cx="8280920" cy="6408712"/>
          </a:xfrm>
          <a:prstGeom prst="horizontalScroll">
            <a:avLst>
              <a:gd name="adj" fmla="val 6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7776864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4738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-99392"/>
            <a:ext cx="8064896" cy="7056784"/>
          </a:xfrm>
          <a:prstGeom prst="horizontalScroll">
            <a:avLst>
              <a:gd name="adj" fmla="val 54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5"/>
            <a:ext cx="7704856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5080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1520" y="116632"/>
            <a:ext cx="8424936" cy="6552728"/>
          </a:xfrm>
          <a:prstGeom prst="horizontalScroll">
            <a:avLst>
              <a:gd name="adj" fmla="val 6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4" y="620688"/>
            <a:ext cx="7981131" cy="554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30465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79512" y="0"/>
            <a:ext cx="8568952" cy="7029400"/>
          </a:xfrm>
          <a:prstGeom prst="horizontalScroll">
            <a:avLst>
              <a:gd name="adj" fmla="val 65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" y="543952"/>
            <a:ext cx="8032561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25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5733256"/>
            <a:ext cx="7125112" cy="125542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23528" y="-1"/>
            <a:ext cx="8424936" cy="6741763"/>
          </a:xfrm>
          <a:prstGeom prst="horizontalScroll">
            <a:avLst>
              <a:gd name="adj" fmla="val 76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848872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0762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23528" y="44624"/>
            <a:ext cx="8496944" cy="6768752"/>
          </a:xfrm>
          <a:prstGeom prst="horizontalScroll">
            <a:avLst>
              <a:gd name="adj" fmla="val 7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620688"/>
            <a:ext cx="8020372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99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95536" y="72008"/>
            <a:ext cx="8424936" cy="6741368"/>
          </a:xfrm>
          <a:prstGeom prst="horizontalScroll">
            <a:avLst>
              <a:gd name="adj" fmla="val 58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79"/>
            <a:ext cx="7992888" cy="223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80928"/>
            <a:ext cx="7992888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012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260648"/>
            <a:ext cx="8208912" cy="6480720"/>
          </a:xfrm>
          <a:prstGeom prst="horizontalScroll">
            <a:avLst>
              <a:gd name="adj" fmla="val 53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54" y="620688"/>
            <a:ext cx="7826610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01819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95536" y="0"/>
            <a:ext cx="8208912" cy="6858000"/>
          </a:xfrm>
          <a:prstGeom prst="horizontalScroll">
            <a:avLst>
              <a:gd name="adj" fmla="val 5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70485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1741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             REJA   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021586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754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95536" y="188640"/>
            <a:ext cx="8352928" cy="6624736"/>
          </a:xfrm>
          <a:prstGeom prst="horizontalScroll">
            <a:avLst>
              <a:gd name="adj" fmla="val 69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7848872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90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44624"/>
            <a:ext cx="8064896" cy="6696744"/>
          </a:xfrm>
          <a:prstGeom prst="horizontalScroll">
            <a:avLst>
              <a:gd name="adj" fmla="val 5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476672"/>
            <a:ext cx="7632849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963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116632"/>
            <a:ext cx="8280920" cy="6768753"/>
          </a:xfrm>
          <a:prstGeom prst="horizontalScroll">
            <a:avLst>
              <a:gd name="adj" fmla="val 70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6"/>
            <a:ext cx="7776864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549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64" y="476672"/>
            <a:ext cx="7848351" cy="60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64" y="1081088"/>
            <a:ext cx="7848351" cy="544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32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116632"/>
            <a:ext cx="8136904" cy="6741368"/>
          </a:xfrm>
          <a:prstGeom prst="horizontalScroll">
            <a:avLst>
              <a:gd name="adj" fmla="val 77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4"/>
            <a:ext cx="7632847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5956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188640"/>
            <a:ext cx="8136904" cy="6552728"/>
          </a:xfrm>
          <a:prstGeom prst="horizontalScroll">
            <a:avLst>
              <a:gd name="adj" fmla="val 5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92" y="620688"/>
            <a:ext cx="7684564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326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23528" y="188640"/>
            <a:ext cx="8424936" cy="6480720"/>
          </a:xfrm>
          <a:prstGeom prst="horizontalScroll">
            <a:avLst>
              <a:gd name="adj" fmla="val 5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920880" cy="568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8669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587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02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428" y="1412776"/>
            <a:ext cx="7125112" cy="4536504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23528" y="99392"/>
            <a:ext cx="8280920" cy="6785992"/>
          </a:xfrm>
          <a:prstGeom prst="horizontalScroll">
            <a:avLst>
              <a:gd name="adj" fmla="val 56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548680"/>
            <a:ext cx="7880548" cy="591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068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125113" cy="924475"/>
          </a:xfrm>
        </p:spPr>
        <p:txBody>
          <a:bodyPr/>
          <a:lstStyle/>
          <a:p>
            <a:r>
              <a:rPr lang="en-US" dirty="0" err="1" smtClean="0"/>
              <a:t>Foydalanilgan</a:t>
            </a:r>
            <a:r>
              <a:rPr lang="en-US" dirty="0" smtClean="0"/>
              <a:t>  </a:t>
            </a:r>
            <a:r>
              <a:rPr lang="en-US" dirty="0" err="1" smtClean="0"/>
              <a:t>adabiyotlar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en-US" dirty="0" smtClean="0"/>
              <a:t>1.N.D.Dodajonov,M.SH.Jo’rayeva    “</a:t>
            </a:r>
            <a:r>
              <a:rPr lang="en-US" dirty="0" err="1" smtClean="0"/>
              <a:t>Geyometriya</a:t>
            </a:r>
            <a:r>
              <a:rPr lang="en-US" dirty="0" smtClean="0"/>
              <a:t>”   1-qism  Toshkent  1996y  </a:t>
            </a:r>
            <a:r>
              <a:rPr lang="en-US" dirty="0" err="1" smtClean="0"/>
              <a:t>O’qituvchi</a:t>
            </a:r>
            <a:endParaRPr lang="en-US" dirty="0" smtClean="0"/>
          </a:p>
          <a:p>
            <a:r>
              <a:rPr lang="en-US" dirty="0" smtClean="0"/>
              <a:t>2.H.H.Nazarov,H.S.Ochilova,E.G.Podgornova   “</a:t>
            </a:r>
            <a:r>
              <a:rPr lang="en-US" dirty="0" err="1" smtClean="0"/>
              <a:t>Geometriyadan</a:t>
            </a:r>
            <a:r>
              <a:rPr lang="en-US" dirty="0" smtClean="0"/>
              <a:t>  </a:t>
            </a:r>
            <a:r>
              <a:rPr lang="en-US" dirty="0" err="1" smtClean="0"/>
              <a:t>masalalar</a:t>
            </a:r>
            <a:r>
              <a:rPr lang="en-US" dirty="0" smtClean="0"/>
              <a:t>  </a:t>
            </a:r>
            <a:r>
              <a:rPr lang="en-US" dirty="0" err="1" smtClean="0"/>
              <a:t>to’plami</a:t>
            </a:r>
            <a:r>
              <a:rPr lang="en-US" dirty="0" smtClean="0"/>
              <a:t>”   1-qism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513" y="4605994"/>
            <a:ext cx="55657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67544" y="260648"/>
            <a:ext cx="8064896" cy="6480720"/>
          </a:xfrm>
          <a:prstGeom prst="horizontalScroll">
            <a:avLst>
              <a:gd name="adj" fmla="val 5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697424"/>
            <a:ext cx="7435924" cy="5611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6133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1520" y="260648"/>
            <a:ext cx="8424936" cy="6264696"/>
          </a:xfrm>
          <a:prstGeom prst="horizontalScroll">
            <a:avLst>
              <a:gd name="adj" fmla="val 66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30" y="728420"/>
            <a:ext cx="8025526" cy="536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0795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1520" y="144016"/>
            <a:ext cx="8424936" cy="6453336"/>
          </a:xfrm>
          <a:prstGeom prst="horizontalScroll">
            <a:avLst>
              <a:gd name="adj" fmla="val 66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vvvv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90" y="620687"/>
            <a:ext cx="7992887" cy="5544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51302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 flipV="1">
            <a:off x="1924864" y="1797976"/>
            <a:ext cx="45719" cy="4632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39552" y="260648"/>
            <a:ext cx="7992888" cy="6480720"/>
          </a:xfrm>
          <a:prstGeom prst="horizontalScroll">
            <a:avLst>
              <a:gd name="adj" fmla="val 5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vv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0688"/>
            <a:ext cx="7560840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17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188640"/>
            <a:ext cx="8352928" cy="6408712"/>
          </a:xfrm>
          <a:prstGeom prst="horizontalScroll">
            <a:avLst>
              <a:gd name="adj" fmla="val 65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620688"/>
            <a:ext cx="7709668" cy="547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757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23528" y="0"/>
            <a:ext cx="8424936" cy="6858000"/>
          </a:xfrm>
          <a:prstGeom prst="horizontalScroll">
            <a:avLst>
              <a:gd name="adj" fmla="val 5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1"/>
            <a:ext cx="7848872" cy="6048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44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188640"/>
            <a:ext cx="8064896" cy="6669360"/>
          </a:xfrm>
          <a:prstGeom prst="horizontalScroll">
            <a:avLst>
              <a:gd name="adj" fmla="val 62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692696"/>
            <a:ext cx="7670998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9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378</TotalTime>
  <Words>52</Words>
  <Application>Microsoft Office PowerPoint</Application>
  <PresentationFormat>Экран (4:3)</PresentationFormat>
  <Paragraphs>21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Spring</vt:lpstr>
      <vt:lpstr>       MAVZU : UMUMIY TENGLAMASI BILAN BERILGAN IKKINCHI TARTIBLI CHIZIQ. IKKINCHI TARTIBLI CHIZIQ BILAN KESISHISHI    </vt:lpstr>
      <vt:lpstr>             REJA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v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Foydalanilgan  adabiyotlar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UMUMIY TENGLAMASI BILAN BERILGAN IKKINCHI TARTIBLI CHIZIQ.</dc:title>
  <dc:creator>Sunnat</dc:creator>
  <cp:lastModifiedBy>UMK</cp:lastModifiedBy>
  <cp:revision>40</cp:revision>
  <dcterms:created xsi:type="dcterms:W3CDTF">2016-04-21T11:24:57Z</dcterms:created>
  <dcterms:modified xsi:type="dcterms:W3CDTF">2016-04-28T07:02:11Z</dcterms:modified>
</cp:coreProperties>
</file>