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2" r:id="rId21"/>
    <p:sldId id="261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1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08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80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52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8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6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0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661E083-C54E-47DE-B772-93B630BCFC19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5B4F-BE37-4532-AADB-3DC692D46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73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899" y="17483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MAVZU</a:t>
            </a:r>
            <a:r>
              <a:rPr lang="ru-RU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solidFill>
                  <a:srgbClr val="FF0000"/>
                </a:solidFill>
              </a:rPr>
              <a:t>Asimptotik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yo`nalishlar</a:t>
            </a:r>
            <a:r>
              <a:rPr lang="en-US" sz="4800" b="1" dirty="0">
                <a:solidFill>
                  <a:srgbClr val="FF0000"/>
                </a:solidFill>
              </a:rPr>
              <a:t>. </a:t>
            </a:r>
            <a:r>
              <a:rPr lang="en-US" sz="4800" b="1" dirty="0" err="1">
                <a:solidFill>
                  <a:srgbClr val="FF0000"/>
                </a:solidFill>
              </a:rPr>
              <a:t>Ikkkinchi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tartibli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chiziqning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markazi</a:t>
            </a:r>
            <a:r>
              <a:rPr lang="en-US" sz="4800" b="1" dirty="0">
                <a:solidFill>
                  <a:srgbClr val="FF0000"/>
                </a:solidFill>
              </a:rPr>
              <a:t>. Bosh </a:t>
            </a:r>
            <a:r>
              <a:rPr lang="en-US" sz="4800" b="1" dirty="0" err="1">
                <a:solidFill>
                  <a:srgbClr val="FF0000"/>
                </a:solidFill>
              </a:rPr>
              <a:t>yo`nalishlar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258978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593" y="842024"/>
            <a:ext cx="10535089" cy="5404230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66" y="362566"/>
            <a:ext cx="9404723" cy="140053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824248"/>
            <a:ext cx="10483402" cy="5307471"/>
          </a:xfrm>
          <a:prstGeom prst="rect">
            <a:avLst/>
          </a:prstGeom>
        </p:spPr>
      </p:pic>
      <p:sp>
        <p:nvSpPr>
          <p:cNvPr id="8" name="Рамка 7"/>
          <p:cNvSpPr/>
          <p:nvPr/>
        </p:nvSpPr>
        <p:spPr>
          <a:xfrm>
            <a:off x="0" y="0"/>
            <a:ext cx="12192000" cy="6761408"/>
          </a:xfrm>
          <a:prstGeom prst="fra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0" y="0"/>
            <a:ext cx="12192000" cy="6857999"/>
          </a:xfrm>
          <a:prstGeom prst="beve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4" y="759854"/>
            <a:ext cx="10650828" cy="52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3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60" y="631065"/>
            <a:ext cx="10676585" cy="56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862885"/>
            <a:ext cx="10586433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60609"/>
            <a:ext cx="12192001" cy="6497391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984124" y="6761408"/>
            <a:ext cx="45719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12192000" cy="360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77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7" y="837127"/>
            <a:ext cx="10496280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862886"/>
            <a:ext cx="10483403" cy="51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901521"/>
            <a:ext cx="10470523" cy="50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" y="859664"/>
            <a:ext cx="10483403" cy="5138671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2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6600" b="1" dirty="0" smtClean="0">
                <a:solidFill>
                  <a:srgbClr val="FF0000"/>
                </a:solidFill>
              </a:rPr>
              <a:t>REJA: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6000" dirty="0" err="1">
                <a:solidFill>
                  <a:srgbClr val="FF0000"/>
                </a:solidFill>
              </a:rPr>
              <a:t>Asimptotik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yo`nalishlar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  <a:p>
            <a:pPr lvl="0"/>
            <a:r>
              <a:rPr lang="en-US" sz="6000" dirty="0" err="1">
                <a:solidFill>
                  <a:srgbClr val="FF0000"/>
                </a:solidFill>
              </a:rPr>
              <a:t>Ikkkinchi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tartibli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chiziqning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markazi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  <a:p>
            <a:pPr lvl="0"/>
            <a:r>
              <a:rPr lang="en-US" sz="6000" dirty="0">
                <a:solidFill>
                  <a:srgbClr val="FF0000"/>
                </a:solidFill>
              </a:rPr>
              <a:t>Bosh </a:t>
            </a:r>
            <a:r>
              <a:rPr lang="en-US" sz="6000" dirty="0" err="1">
                <a:solidFill>
                  <a:srgbClr val="FF0000"/>
                </a:solidFill>
              </a:rPr>
              <a:t>yo`nalishlar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6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76" y="0"/>
            <a:ext cx="10882648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0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2" y="0"/>
            <a:ext cx="11088710" cy="5254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2" y="5254580"/>
            <a:ext cx="11088709" cy="16034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0"/>
            <a:ext cx="104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653144"/>
            <a:ext cx="10163402" cy="5595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sz="2400" b="1" dirty="0">
                <a:latin typeface="Times New Roman" pitchFamily="18" charset="0"/>
                <a:cs typeface="Times New Roman" pitchFamily="18" charset="0"/>
              </a:rPr>
              <a:t>Foydalaniladigan adabiyotlar ro’yxati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z-Cyrl-UZ" sz="2400" b="1" dirty="0">
                <a:latin typeface="Times New Roman" pitchFamily="18" charset="0"/>
                <a:cs typeface="Times New Roman" pitchFamily="18" charset="0"/>
              </a:rPr>
              <a:t>Asosiy adabiyotlar: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400" dirty="0">
                <a:latin typeface="Times New Roman" pitchFamily="18" charset="0"/>
                <a:cs typeface="Times New Roman" pitchFamily="18" charset="0"/>
              </a:rPr>
              <a:t>1. Н.Д.Додажонов, М.Ш.Жўраева. Геометрия. 1-қисм, Тошкент. «Ўқитувчи», 1996 й. (ўқув қўлланма)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400" dirty="0">
                <a:latin typeface="Times New Roman" pitchFamily="18" charset="0"/>
                <a:cs typeface="Times New Roman" pitchFamily="18" charset="0"/>
              </a:rPr>
              <a:t>2. X.X.Назаров, X.O.Oчиловa, Е.Г.Подгорнова. Геометриядан масалалар тўплами. 1 ва 2 қисм. Тошкент «Ўқитувчи» 1993, 1997. (ўқув қўлланма)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z-Cyrl-UZ" sz="2400" b="1" dirty="0">
                <a:latin typeface="Times New Roman" pitchFamily="18" charset="0"/>
                <a:cs typeface="Times New Roman" pitchFamily="18" charset="0"/>
              </a:rPr>
              <a:t>Qo’shimcha adabiyotlar: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z="2400" dirty="0">
                <a:latin typeface="Times New Roman" pitchFamily="18" charset="0"/>
                <a:cs typeface="Times New Roman" pitchFamily="18" charset="0"/>
              </a:rPr>
              <a:t>1. Baxvalov M. Analitik geometriyadan mashqlar to’plami. Toshkent UzMU, 2006 y. 2.K.X. Aбдуллаев и другие Геометрия 1-часть. Тошкент, «Ўқитувчи» 2002й.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z-Cyrl-UZ" sz="2400" dirty="0">
                <a:latin typeface="Times New Roman" pitchFamily="18" charset="0"/>
                <a:cs typeface="Times New Roman" pitchFamily="18" charset="0"/>
              </a:rPr>
              <a:t>бдуллаев и другие. Сборник задач по геометрии. Тошкент, “Ўқитувчи” 2004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37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4572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39700" imgH="139700" progId="Equation.DSMT4">
                  <p:embed/>
                </p:oleObj>
              </mc:Choice>
              <mc:Fallback>
                <p:oleObj name="Equation" r:id="rId3" imgW="139700" imgH="139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5"/>
          <a:srcRect l="26290" t="27689" r="26668" b="44308"/>
          <a:stretch/>
        </p:blipFill>
        <p:spPr bwMode="auto">
          <a:xfrm>
            <a:off x="0" y="0"/>
            <a:ext cx="10908406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7189" y="-4763"/>
            <a:ext cx="2004811" cy="6862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4763"/>
            <a:ext cx="489397" cy="6862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97" y="0"/>
            <a:ext cx="9697792" cy="38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0064" y="193183"/>
            <a:ext cx="1687133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577" y="528637"/>
            <a:ext cx="9942491" cy="587080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457200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4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068" y="0"/>
            <a:ext cx="1991932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0" y="0"/>
            <a:ext cx="897140" cy="8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4" y="26229"/>
            <a:ext cx="9942491" cy="255001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092" y="2411569"/>
            <a:ext cx="9942491" cy="40568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432" y="0"/>
            <a:ext cx="203056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831" y="5859887"/>
            <a:ext cx="1116168" cy="1217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0" y="-1"/>
            <a:ext cx="399244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77" y="6343785"/>
            <a:ext cx="9903854" cy="5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0753859" cy="526746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" y="5267461"/>
            <a:ext cx="10753860" cy="1551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858" y="0"/>
            <a:ext cx="657225" cy="147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9161" y="-1"/>
            <a:ext cx="1682839" cy="12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69" y="0"/>
            <a:ext cx="10766738" cy="66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0" y="0"/>
            <a:ext cx="12191999" cy="68580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9" y="0"/>
            <a:ext cx="1088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72732" y="901520"/>
            <a:ext cx="9134265" cy="450761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141668"/>
            <a:ext cx="1053491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02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141</Words>
  <Application>Microsoft Office PowerPoint</Application>
  <PresentationFormat>Произвольный</PresentationFormat>
  <Paragraphs>12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Ион</vt:lpstr>
      <vt:lpstr>Equation</vt:lpstr>
      <vt:lpstr>Презентация PowerPoint</vt:lpstr>
      <vt:lpstr>                              REJA: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UMK</cp:lastModifiedBy>
  <cp:revision>19</cp:revision>
  <dcterms:created xsi:type="dcterms:W3CDTF">2016-04-21T18:24:13Z</dcterms:created>
  <dcterms:modified xsi:type="dcterms:W3CDTF">2016-05-17T04:53:51Z</dcterms:modified>
</cp:coreProperties>
</file>