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5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7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600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62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2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64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1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6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0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18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70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23A85C-9CBA-40AB-BF03-5F755A50238A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30C326-3CFC-4D6C-9252-869AA19AC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7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904" y="1126434"/>
            <a:ext cx="10164418" cy="312751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Mavzu</a:t>
            </a:r>
            <a:r>
              <a:rPr lang="en-US" b="1" dirty="0" smtClean="0"/>
              <a:t>: </a:t>
            </a:r>
            <a:r>
              <a:rPr lang="en-US" b="1" dirty="0" err="1"/>
              <a:t>Tekislikning</a:t>
            </a:r>
            <a:r>
              <a:rPr lang="en-US" b="1" dirty="0"/>
              <a:t> </a:t>
            </a:r>
            <a:r>
              <a:rPr lang="en-US" b="1" dirty="0" err="1"/>
              <a:t>berilish</a:t>
            </a:r>
            <a:r>
              <a:rPr lang="en-US" b="1" dirty="0"/>
              <a:t> </a:t>
            </a:r>
            <a:r>
              <a:rPr lang="en-US" b="1" dirty="0" err="1"/>
              <a:t>usullari</a:t>
            </a:r>
            <a:r>
              <a:rPr lang="en-US" b="1" dirty="0"/>
              <a:t>. </a:t>
            </a:r>
            <a:r>
              <a:rPr lang="en-US" b="1" dirty="0" err="1"/>
              <a:t>Tekislikning</a:t>
            </a:r>
            <a:r>
              <a:rPr lang="en-US" b="1" dirty="0"/>
              <a:t> </a:t>
            </a:r>
            <a:r>
              <a:rPr lang="en-US" b="1" dirty="0" err="1"/>
              <a:t>umumiy</a:t>
            </a:r>
            <a:r>
              <a:rPr lang="en-US" b="1" dirty="0"/>
              <a:t> </a:t>
            </a:r>
            <a:r>
              <a:rPr lang="en-US" b="1" dirty="0" err="1"/>
              <a:t>tenglamasi</a:t>
            </a:r>
            <a:r>
              <a:rPr lang="en-US" b="1" dirty="0"/>
              <a:t>. </a:t>
            </a:r>
            <a:r>
              <a:rPr lang="en-US" b="1" dirty="0" err="1"/>
              <a:t>Ax+By+C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Ax+By+Cz+D</a:t>
            </a:r>
            <a:r>
              <a:rPr lang="en-US" b="1" dirty="0"/>
              <a:t> </a:t>
            </a:r>
            <a:r>
              <a:rPr lang="en-US" b="1" dirty="0" err="1"/>
              <a:t>ko`phadlar</a:t>
            </a:r>
            <a:r>
              <a:rPr lang="en-US" b="1" dirty="0"/>
              <a:t> </a:t>
            </a:r>
            <a:r>
              <a:rPr lang="en-US" b="1" dirty="0" err="1"/>
              <a:t>ishorasining</a:t>
            </a:r>
            <a:r>
              <a:rPr lang="en-US" b="1" dirty="0"/>
              <a:t> </a:t>
            </a:r>
            <a:r>
              <a:rPr lang="en-US" b="1" dirty="0" err="1"/>
              <a:t>geometrik</a:t>
            </a:r>
            <a:r>
              <a:rPr lang="en-US" b="1" dirty="0"/>
              <a:t> </a:t>
            </a:r>
            <a:r>
              <a:rPr lang="en-US" b="1" dirty="0" err="1"/>
              <a:t>ma’nosi</a:t>
            </a:r>
            <a:r>
              <a:rPr lang="en-US" b="1" dirty="0"/>
              <a:t>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81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1099930"/>
            <a:ext cx="9664039" cy="384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2" y="1113182"/>
            <a:ext cx="2401960" cy="38431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17406" y="3091740"/>
            <a:ext cx="6142857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6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982133"/>
            <a:ext cx="15272800" cy="60735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4328" y="3072723"/>
            <a:ext cx="6702347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2" y="1386446"/>
            <a:ext cx="2229769" cy="402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7" y="1828704"/>
            <a:ext cx="8259415" cy="496956"/>
          </a:xfrm>
        </p:spPr>
        <p:txBody>
          <a:bodyPr>
            <a:normAutofit fontScale="90000"/>
          </a:bodyPr>
          <a:lstStyle/>
          <a:p>
            <a:r>
              <a:rPr lang="en-US" sz="3300" dirty="0" err="1" smtClean="0"/>
              <a:t>Ko’phad</a:t>
            </a:r>
            <a:r>
              <a:rPr lang="en-US" sz="3300" dirty="0" smtClean="0"/>
              <a:t> </a:t>
            </a:r>
            <a:r>
              <a:rPr lang="en-US" sz="3300" dirty="0" err="1" smtClean="0"/>
              <a:t>ishorasining</a:t>
            </a:r>
            <a:r>
              <a:rPr lang="en-US" sz="3300" dirty="0" smtClean="0"/>
              <a:t> </a:t>
            </a:r>
            <a:r>
              <a:rPr lang="en-US" sz="3300" dirty="0" err="1" smtClean="0"/>
              <a:t>geometrik</a:t>
            </a:r>
            <a:r>
              <a:rPr lang="en-US" sz="3300" dirty="0" smtClean="0"/>
              <a:t> </a:t>
            </a:r>
            <a:r>
              <a:rPr lang="en-US" sz="3300" dirty="0" err="1" smtClean="0"/>
              <a:t>ma’nosi</a:t>
            </a:r>
            <a:endParaRPr lang="ru-RU" sz="3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2688596"/>
            <a:ext cx="19795332" cy="664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089" y="3755397"/>
            <a:ext cx="2870292" cy="441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10" y="3746773"/>
            <a:ext cx="3012925" cy="450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380" y="4229723"/>
            <a:ext cx="8415728" cy="665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9381" y="4302406"/>
            <a:ext cx="13070831" cy="5197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759" y="4302406"/>
            <a:ext cx="508495" cy="4558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98427" y="4377636"/>
            <a:ext cx="3505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sonlarning</a:t>
            </a:r>
            <a:r>
              <a:rPr lang="en-US" sz="2400" dirty="0" smtClean="0"/>
              <a:t> </a:t>
            </a:r>
            <a:r>
              <a:rPr lang="en-US" sz="2400" dirty="0" err="1" smtClean="0"/>
              <a:t>ishoralari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xil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320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0" y="2358887"/>
            <a:ext cx="821635" cy="4108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213" y="2358887"/>
            <a:ext cx="9601195" cy="3742268"/>
          </a:xfrm>
        </p:spPr>
        <p:txBody>
          <a:bodyPr/>
          <a:lstStyle/>
          <a:p>
            <a:r>
              <a:rPr lang="en-US" dirty="0" err="1"/>
              <a:t>Demak</a:t>
            </a:r>
            <a:r>
              <a:rPr lang="en-US" dirty="0"/>
              <a:t>, agar  </a:t>
            </a:r>
            <a:r>
              <a:rPr lang="ru-RU" dirty="0" smtClean="0"/>
              <a:t>Ф</a:t>
            </a:r>
            <a:r>
              <a:rPr lang="ru-RU" sz="1000" dirty="0" smtClean="0"/>
              <a:t>1</a:t>
            </a:r>
            <a:r>
              <a:rPr lang="en-US" dirty="0" smtClean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nuqtasi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smtClean="0"/>
              <a:t>        (             ) </a:t>
            </a:r>
            <a:r>
              <a:rPr lang="en-US" dirty="0" err="1" smtClean="0"/>
              <a:t>bo’lsa</a:t>
            </a:r>
            <a:r>
              <a:rPr lang="en-US" dirty="0"/>
              <a:t>,  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hamma</a:t>
            </a:r>
            <a:r>
              <a:rPr lang="en-US" dirty="0"/>
              <a:t> </a:t>
            </a:r>
            <a:r>
              <a:rPr lang="en-US" dirty="0" err="1"/>
              <a:t>nuqtalari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o’rinli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 Bu </a:t>
            </a:r>
            <a:r>
              <a:rPr lang="en-US" dirty="0" err="1"/>
              <a:t>tasdiqni</a:t>
            </a:r>
            <a:r>
              <a:rPr lang="en-US" dirty="0"/>
              <a:t> </a:t>
            </a:r>
            <a:r>
              <a:rPr lang="ru-RU" dirty="0" smtClean="0"/>
              <a:t>Ф</a:t>
            </a:r>
            <a:r>
              <a:rPr lang="ru-RU" sz="1000" dirty="0" smtClean="0"/>
              <a:t>2</a:t>
            </a:r>
            <a:r>
              <a:rPr lang="en-US" dirty="0" smtClean="0"/>
              <a:t>  </a:t>
            </a:r>
            <a:r>
              <a:rPr lang="en-US" dirty="0" err="1"/>
              <a:t>uchun</a:t>
            </a:r>
            <a:r>
              <a:rPr lang="en-US" dirty="0"/>
              <a:t> ham </a:t>
            </a:r>
            <a:r>
              <a:rPr lang="en-US" dirty="0" err="1"/>
              <a:t>aytish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</a:p>
          <a:p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, T</a:t>
            </a:r>
            <a:r>
              <a:rPr lang="en-US" dirty="0" smtClean="0"/>
              <a:t>  </a:t>
            </a:r>
            <a:r>
              <a:rPr lang="en-US" dirty="0" err="1"/>
              <a:t>tekislik</a:t>
            </a:r>
            <a:r>
              <a:rPr lang="en-US" dirty="0"/>
              <a:t> </a:t>
            </a:r>
            <a:r>
              <a:rPr lang="en-US" dirty="0" err="1"/>
              <a:t>fazoning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tekislikda</a:t>
            </a:r>
            <a:r>
              <a:rPr lang="en-US" dirty="0"/>
              <a:t> </a:t>
            </a:r>
            <a:r>
              <a:rPr lang="en-US" dirty="0" err="1"/>
              <a:t>yotmagan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nuqtalarini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fazoga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,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tekislik</a:t>
            </a:r>
            <a:r>
              <a:rPr lang="en-US" dirty="0"/>
              <a:t> </a:t>
            </a:r>
            <a:r>
              <a:rPr lang="en-US" dirty="0" err="1"/>
              <a:t>tenglamasidagi</a:t>
            </a:r>
            <a:r>
              <a:rPr lang="en-US" dirty="0"/>
              <a:t> </a:t>
            </a:r>
            <a:r>
              <a:rPr lang="en-US" dirty="0" err="1"/>
              <a:t>o’zgaruvchilar</a:t>
            </a:r>
            <a:r>
              <a:rPr lang="en-US" dirty="0"/>
              <a:t> </a:t>
            </a:r>
            <a:r>
              <a:rPr lang="en-US" dirty="0" err="1"/>
              <a:t>o’rniga</a:t>
            </a:r>
            <a:r>
              <a:rPr lang="en-US" dirty="0"/>
              <a:t> </a:t>
            </a:r>
            <a:r>
              <a:rPr lang="en-US" dirty="0" err="1"/>
              <a:t>yarim</a:t>
            </a:r>
            <a:r>
              <a:rPr lang="en-US" dirty="0"/>
              <a:t> </a:t>
            </a:r>
            <a:r>
              <a:rPr lang="en-US" dirty="0" err="1"/>
              <a:t>fazolardan</a:t>
            </a:r>
            <a:r>
              <a:rPr lang="en-US" dirty="0"/>
              <a:t> </a:t>
            </a:r>
            <a:r>
              <a:rPr lang="en-US" dirty="0" err="1"/>
              <a:t>biriga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nuqtalarning</a:t>
            </a:r>
            <a:r>
              <a:rPr lang="en-US" dirty="0"/>
              <a:t> </a:t>
            </a:r>
            <a:r>
              <a:rPr lang="en-US" dirty="0" err="1"/>
              <a:t>koordinatalarini</a:t>
            </a:r>
            <a:r>
              <a:rPr lang="en-US" dirty="0"/>
              <a:t> </a:t>
            </a:r>
            <a:r>
              <a:rPr lang="en-US" dirty="0" err="1"/>
              <a:t>qo’yganimizda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sonlarning</a:t>
            </a:r>
            <a:r>
              <a:rPr lang="en-US" dirty="0"/>
              <a:t> </a:t>
            </a:r>
            <a:r>
              <a:rPr lang="en-US" dirty="0" err="1"/>
              <a:t>ishoralari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33221"/>
              </p:ext>
            </p:extLst>
          </p:nvPr>
        </p:nvGraphicFramePr>
        <p:xfrm>
          <a:off x="7474225" y="2378766"/>
          <a:ext cx="927652" cy="43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Уравнение" r:id="rId4" imgW="355138" imgH="177569" progId="Equation.3">
                  <p:embed/>
                </p:oleObj>
              </mc:Choice>
              <mc:Fallback>
                <p:oleObj name="Уравнение" r:id="rId4" imgW="355138" imgH="1775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4225" y="2378766"/>
                        <a:ext cx="927652" cy="439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212" y="377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5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060175"/>
            <a:ext cx="9823172" cy="48635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err="1" smtClean="0"/>
              <a:t>Reja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	</a:t>
            </a:r>
            <a:r>
              <a:rPr lang="en-US" dirty="0" err="1"/>
              <a:t>Tekislikning</a:t>
            </a:r>
            <a:r>
              <a:rPr lang="en-US" dirty="0"/>
              <a:t> </a:t>
            </a:r>
            <a:r>
              <a:rPr lang="en-US" dirty="0" err="1"/>
              <a:t>berilish</a:t>
            </a:r>
            <a:r>
              <a:rPr lang="en-US" dirty="0"/>
              <a:t> </a:t>
            </a:r>
            <a:r>
              <a:rPr lang="en-US" dirty="0" err="1"/>
              <a:t>usullari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	</a:t>
            </a:r>
            <a:r>
              <a:rPr lang="en-US" dirty="0" err="1"/>
              <a:t>Tekislikning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tenglamasi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	</a:t>
            </a:r>
            <a:r>
              <a:rPr lang="en-US" dirty="0" err="1"/>
              <a:t>Ax+By+C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Ax+By+Cz+D</a:t>
            </a:r>
            <a:r>
              <a:rPr lang="en-US" dirty="0"/>
              <a:t> </a:t>
            </a:r>
            <a:r>
              <a:rPr lang="en-US" dirty="0" err="1"/>
              <a:t>ko`phadlar</a:t>
            </a:r>
            <a:r>
              <a:rPr lang="en-US" dirty="0"/>
              <a:t> </a:t>
            </a:r>
            <a:r>
              <a:rPr lang="en-US" dirty="0" err="1"/>
              <a:t>ishorasining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</a:t>
            </a:r>
            <a:r>
              <a:rPr lang="en-US" dirty="0" err="1"/>
              <a:t>ma’nosi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0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Tekislikning</a:t>
            </a:r>
            <a:r>
              <a:rPr lang="en-US" dirty="0"/>
              <a:t> </a:t>
            </a:r>
            <a:r>
              <a:rPr lang="en-US" dirty="0" err="1"/>
              <a:t>affin</a:t>
            </a:r>
            <a:r>
              <a:rPr lang="en-US" dirty="0"/>
              <a:t> </a:t>
            </a:r>
            <a:r>
              <a:rPr lang="en-US" dirty="0" err="1"/>
              <a:t>koordinatalar</a:t>
            </a:r>
            <a:r>
              <a:rPr lang="en-US" dirty="0"/>
              <a:t> </a:t>
            </a:r>
            <a:r>
              <a:rPr lang="en-US" dirty="0" err="1"/>
              <a:t>sistemasidagi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tenglamalari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</a:t>
            </a:r>
            <a:r>
              <a:rPr lang="en-US" sz="2000" dirty="0" smtClean="0"/>
              <a:t>o</a:t>
            </a:r>
            <a:r>
              <a:rPr lang="en-US" dirty="0" smtClean="0"/>
              <a:t>   </a:t>
            </a:r>
            <a:r>
              <a:rPr lang="en-US" dirty="0" err="1"/>
              <a:t>nuqtasi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kollinear</a:t>
            </a:r>
            <a:r>
              <a:rPr lang="en-US" dirty="0"/>
              <a:t> </a:t>
            </a:r>
            <a:r>
              <a:rPr lang="en-US" dirty="0" err="1"/>
              <a:t>bo’lmagan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 </a:t>
            </a:r>
            <a:r>
              <a:rPr lang="en-US" dirty="0" smtClean="0"/>
              <a:t>T-</a:t>
            </a:r>
            <a:r>
              <a:rPr lang="en-US" dirty="0" err="1" smtClean="0"/>
              <a:t>tekislikka</a:t>
            </a:r>
            <a:r>
              <a:rPr lang="en-US" dirty="0" smtClean="0"/>
              <a:t> </a:t>
            </a:r>
            <a:r>
              <a:rPr lang="en-US" dirty="0"/>
              <a:t>parallel </a:t>
            </a:r>
            <a:r>
              <a:rPr lang="en-US" dirty="0" err="1"/>
              <a:t>bo’lgan</a:t>
            </a:r>
            <a:r>
              <a:rPr lang="en-US" dirty="0"/>
              <a:t>, </a:t>
            </a:r>
            <a:r>
              <a:rPr lang="en-US" dirty="0" err="1"/>
              <a:t>ikki</a:t>
            </a:r>
            <a:r>
              <a:rPr lang="en-US" dirty="0"/>
              <a:t>  </a:t>
            </a:r>
            <a:r>
              <a:rPr lang="en-US" dirty="0" smtClean="0"/>
              <a:t>a, b   </a:t>
            </a:r>
            <a:r>
              <a:rPr lang="en-US" dirty="0" err="1"/>
              <a:t>vektorlar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aniqlangan</a:t>
            </a:r>
            <a:r>
              <a:rPr lang="en-US" dirty="0"/>
              <a:t> </a:t>
            </a:r>
            <a:r>
              <a:rPr lang="en-US" dirty="0" err="1"/>
              <a:t>tekislik</a:t>
            </a:r>
            <a:r>
              <a:rPr lang="en-US" dirty="0"/>
              <a:t> </a:t>
            </a:r>
            <a:r>
              <a:rPr lang="en-US" dirty="0" err="1"/>
              <a:t>tenglamasini</a:t>
            </a:r>
            <a:r>
              <a:rPr lang="en-US" dirty="0"/>
              <a:t> </a:t>
            </a:r>
            <a:r>
              <a:rPr lang="en-US" dirty="0" err="1"/>
              <a:t>tuzamiz</a:t>
            </a:r>
            <a:r>
              <a:rPr lang="en-US" dirty="0"/>
              <a:t>. </a:t>
            </a:r>
            <a:r>
              <a:rPr lang="en-US" dirty="0" err="1"/>
              <a:t>Fazoga</a:t>
            </a:r>
            <a:r>
              <a:rPr lang="en-US" dirty="0"/>
              <a:t> </a:t>
            </a:r>
            <a:r>
              <a:rPr lang="en-US" dirty="0" err="1"/>
              <a:t>affin</a:t>
            </a:r>
            <a:r>
              <a:rPr lang="en-US" dirty="0"/>
              <a:t> </a:t>
            </a:r>
            <a:r>
              <a:rPr lang="en-US" dirty="0" err="1"/>
              <a:t>koordinatalar</a:t>
            </a:r>
            <a:r>
              <a:rPr lang="en-US" dirty="0"/>
              <a:t> </a:t>
            </a:r>
            <a:r>
              <a:rPr lang="en-US" dirty="0" err="1"/>
              <a:t>sistemasi</a:t>
            </a:r>
            <a:r>
              <a:rPr lang="en-US" dirty="0"/>
              <a:t> </a:t>
            </a:r>
            <a:r>
              <a:rPr lang="en-US" dirty="0" err="1"/>
              <a:t>kiritilgan</a:t>
            </a:r>
            <a:r>
              <a:rPr lang="en-US" dirty="0"/>
              <a:t> </a:t>
            </a:r>
            <a:r>
              <a:rPr lang="en-US" dirty="0" err="1"/>
              <a:t>bo’lsin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sistemaga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 </a:t>
            </a:r>
            <a:r>
              <a:rPr lang="en-US" sz="2800" dirty="0" smtClean="0"/>
              <a:t>M</a:t>
            </a:r>
            <a:r>
              <a:rPr lang="en-US" sz="1500" dirty="0" smtClean="0"/>
              <a:t>o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1500" dirty="0" err="1" smtClean="0"/>
              <a:t>o</a:t>
            </a:r>
            <a:r>
              <a:rPr lang="en-US" sz="2800" dirty="0" err="1" smtClean="0"/>
              <a:t>;y</a:t>
            </a:r>
            <a:r>
              <a:rPr lang="en-US" sz="1500" dirty="0" err="1" smtClean="0"/>
              <a:t>o</a:t>
            </a:r>
            <a:r>
              <a:rPr lang="en-US" sz="2800" dirty="0" err="1" smtClean="0"/>
              <a:t>;z</a:t>
            </a:r>
            <a:r>
              <a:rPr lang="en-US" sz="1500" dirty="0" err="1" smtClean="0"/>
              <a:t>o</a:t>
            </a:r>
            <a:r>
              <a:rPr lang="en-US" sz="2800" dirty="0" smtClean="0"/>
              <a:t>)  a(a</a:t>
            </a:r>
            <a:r>
              <a:rPr lang="en-US" sz="1500" dirty="0" smtClean="0"/>
              <a:t>1</a:t>
            </a:r>
            <a:r>
              <a:rPr lang="en-US" sz="2800" dirty="0" smtClean="0"/>
              <a:t>;a</a:t>
            </a:r>
            <a:r>
              <a:rPr lang="en-US" sz="1500" dirty="0" smtClean="0"/>
              <a:t>2</a:t>
            </a:r>
            <a:r>
              <a:rPr lang="en-US" sz="2800" dirty="0" smtClean="0"/>
              <a:t>;a</a:t>
            </a:r>
            <a:r>
              <a:rPr lang="en-US" sz="1500" dirty="0" smtClean="0"/>
              <a:t>3</a:t>
            </a:r>
            <a:r>
              <a:rPr lang="en-US" sz="2800" dirty="0" smtClean="0"/>
              <a:t>)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sz="2800" dirty="0" smtClean="0"/>
              <a:t>b</a:t>
            </a:r>
            <a:r>
              <a:rPr lang="en-US" dirty="0" smtClean="0"/>
              <a:t> (</a:t>
            </a:r>
            <a:r>
              <a:rPr lang="en-US" sz="2800" dirty="0" smtClean="0"/>
              <a:t>b</a:t>
            </a:r>
            <a:r>
              <a:rPr lang="en-US" sz="1500" dirty="0" smtClean="0"/>
              <a:t>1</a:t>
            </a:r>
            <a:r>
              <a:rPr lang="en-US" sz="2800" dirty="0" smtClean="0"/>
              <a:t>;b</a:t>
            </a:r>
            <a:r>
              <a:rPr lang="en-US" sz="1000" dirty="0" smtClean="0"/>
              <a:t>2</a:t>
            </a:r>
            <a:r>
              <a:rPr lang="en-US" sz="2800" dirty="0" smtClean="0"/>
              <a:t>;b</a:t>
            </a:r>
            <a:r>
              <a:rPr lang="en-US" sz="1500" dirty="0" smtClean="0"/>
              <a:t>3</a:t>
            </a:r>
            <a:r>
              <a:rPr lang="en-US" sz="2800" dirty="0" smtClean="0"/>
              <a:t>)</a:t>
            </a:r>
            <a:r>
              <a:rPr lang="en-US" dirty="0" smtClean="0"/>
              <a:t>  </a:t>
            </a:r>
            <a:r>
              <a:rPr lang="en-US" dirty="0" err="1"/>
              <a:t>koordinatalarga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</a:t>
            </a:r>
          </a:p>
          <a:p>
            <a:r>
              <a:rPr lang="en-US" dirty="0" err="1"/>
              <a:t>Tekislikka</a:t>
            </a:r>
            <a:r>
              <a:rPr lang="en-US" dirty="0"/>
              <a:t> </a:t>
            </a:r>
            <a:r>
              <a:rPr lang="en-US" dirty="0" err="1"/>
              <a:t>qarashli</a:t>
            </a:r>
            <a:r>
              <a:rPr lang="en-US" dirty="0"/>
              <a:t> </a:t>
            </a:r>
            <a:r>
              <a:rPr lang="en-US" dirty="0" err="1"/>
              <a:t>ixtiyoriy</a:t>
            </a:r>
            <a:r>
              <a:rPr lang="en-US" dirty="0"/>
              <a:t>   </a:t>
            </a:r>
            <a:r>
              <a:rPr lang="en-US" dirty="0" err="1"/>
              <a:t>nuqtani</a:t>
            </a:r>
            <a:r>
              <a:rPr lang="en-US" dirty="0"/>
              <a:t> </a:t>
            </a:r>
            <a:r>
              <a:rPr lang="en-US" dirty="0" err="1"/>
              <a:t>olaylik</a:t>
            </a:r>
            <a:r>
              <a:rPr lang="en-US" dirty="0" smtClean="0"/>
              <a:t>,</a:t>
            </a:r>
            <a:r>
              <a:rPr lang="en-US" dirty="0"/>
              <a:t> N(</a:t>
            </a:r>
            <a:r>
              <a:rPr lang="en-US" dirty="0" err="1"/>
              <a:t>x;y;z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holda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sz="1500" dirty="0" err="1" smtClean="0"/>
              <a:t>o</a:t>
            </a:r>
            <a:r>
              <a:rPr lang="en-US" sz="28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,   </a:t>
            </a:r>
            <a:r>
              <a:rPr lang="en-US" sz="2800" dirty="0" smtClean="0"/>
              <a:t>a, b </a:t>
            </a:r>
            <a:r>
              <a:rPr lang="en-US" dirty="0" err="1" smtClean="0"/>
              <a:t>vektorlar</a:t>
            </a:r>
            <a:r>
              <a:rPr lang="en-US" dirty="0" smtClean="0"/>
              <a:t> </a:t>
            </a:r>
            <a:r>
              <a:rPr lang="en-US" dirty="0" err="1"/>
              <a:t>komplanar</a:t>
            </a:r>
            <a:r>
              <a:rPr lang="en-US" dirty="0"/>
              <a:t> </a:t>
            </a:r>
            <a:r>
              <a:rPr lang="en-US" dirty="0" err="1"/>
              <a:t>bo’ladi</a:t>
            </a:r>
            <a:endParaRPr lang="en-US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9157252" y="4293704"/>
            <a:ext cx="490331" cy="13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071652" y="4412974"/>
            <a:ext cx="1855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323443" y="4399722"/>
            <a:ext cx="1987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3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7027" y="3063103"/>
            <a:ext cx="4426226" cy="28076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76246" y="1232451"/>
            <a:ext cx="1212048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8071"/>
              </p:ext>
            </p:extLst>
          </p:nvPr>
        </p:nvGraphicFramePr>
        <p:xfrm>
          <a:off x="3113651" y="821821"/>
          <a:ext cx="3789865" cy="2014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Уравнение" r:id="rId4" imgW="1663700" imgH="711200" progId="Equation.3">
                  <p:embed/>
                </p:oleObj>
              </mc:Choice>
              <mc:Fallback>
                <p:oleObj name="Уравнение" r:id="rId4" imgW="1663700" imgH="71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651" y="821821"/>
                        <a:ext cx="3789865" cy="20141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76246" y="1792938"/>
            <a:ext cx="121204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738" y="421256"/>
            <a:ext cx="8158688" cy="1822514"/>
          </a:xfrm>
        </p:spPr>
        <p:txBody>
          <a:bodyPr>
            <a:normAutofit/>
          </a:bodyPr>
          <a:lstStyle/>
          <a:p>
            <a:r>
              <a:rPr lang="en-US" sz="2700" dirty="0" err="1" smtClean="0"/>
              <a:t>M</a:t>
            </a:r>
            <a:r>
              <a:rPr lang="en-US" sz="1500" dirty="0" err="1" smtClean="0"/>
              <a:t>o</a:t>
            </a:r>
            <a:r>
              <a:rPr lang="en-US" sz="2800" dirty="0" err="1" smtClean="0"/>
              <a:t>N</a:t>
            </a:r>
            <a:r>
              <a:rPr lang="en-US" sz="2800" dirty="0" smtClean="0"/>
              <a:t>, </a:t>
            </a:r>
            <a:r>
              <a:rPr lang="en-US" sz="3300" dirty="0" smtClean="0"/>
              <a:t>a, b</a:t>
            </a:r>
            <a:r>
              <a:rPr lang="en-US" sz="2700" dirty="0" smtClean="0"/>
              <a:t>,  </a:t>
            </a:r>
            <a:r>
              <a:rPr lang="en-US" sz="2700" dirty="0" err="1"/>
              <a:t>vektorlar</a:t>
            </a:r>
            <a:r>
              <a:rPr lang="en-US" sz="2700" dirty="0"/>
              <a:t> </a:t>
            </a:r>
            <a:r>
              <a:rPr lang="en-US" sz="2700" dirty="0" err="1"/>
              <a:t>bir</a:t>
            </a:r>
            <a:r>
              <a:rPr lang="en-US" sz="2700" dirty="0"/>
              <a:t> </a:t>
            </a:r>
            <a:r>
              <a:rPr lang="en-US" sz="2700" dirty="0" err="1"/>
              <a:t>tekislikda</a:t>
            </a:r>
            <a:r>
              <a:rPr lang="en-US" sz="2700" dirty="0"/>
              <a:t> </a:t>
            </a:r>
            <a:r>
              <a:rPr lang="en-US" sz="2700" dirty="0" err="1"/>
              <a:t>yotgani</a:t>
            </a:r>
            <a:r>
              <a:rPr lang="en-US" sz="2700" dirty="0"/>
              <a:t> </a:t>
            </a:r>
            <a:r>
              <a:rPr lang="en-US" sz="2700" dirty="0" err="1"/>
              <a:t>uchun</a:t>
            </a:r>
            <a:r>
              <a:rPr lang="en-US" sz="2700" dirty="0"/>
              <a:t> </a:t>
            </a:r>
            <a:r>
              <a:rPr lang="en-US" sz="2700" dirty="0" err="1"/>
              <a:t>ularning</a:t>
            </a:r>
            <a:r>
              <a:rPr lang="en-US" sz="2700" dirty="0"/>
              <a:t> </a:t>
            </a:r>
            <a:r>
              <a:rPr lang="en-US" sz="2700" dirty="0" err="1"/>
              <a:t>biri</a:t>
            </a:r>
            <a:r>
              <a:rPr lang="en-US" sz="2700" dirty="0"/>
              <a:t> </a:t>
            </a:r>
            <a:r>
              <a:rPr lang="en-US" sz="2700" dirty="0" err="1"/>
              <a:t>qolganlari</a:t>
            </a:r>
            <a:r>
              <a:rPr lang="en-US" sz="2700" dirty="0"/>
              <a:t> </a:t>
            </a:r>
            <a:r>
              <a:rPr lang="en-US" sz="2700" dirty="0" err="1" smtClean="0"/>
              <a:t>orqali</a:t>
            </a:r>
            <a:r>
              <a:rPr lang="en-US" sz="2700" dirty="0" smtClean="0"/>
              <a:t> </a:t>
            </a:r>
            <a:r>
              <a:rPr lang="en-US" sz="2700" dirty="0" err="1"/>
              <a:t>chiziqli</a:t>
            </a:r>
            <a:r>
              <a:rPr lang="en-US" sz="2700" dirty="0"/>
              <a:t> </a:t>
            </a:r>
            <a:r>
              <a:rPr lang="en-US" sz="2700" dirty="0" err="1" smtClean="0"/>
              <a:t>ifodalanadi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5473884" y="3988904"/>
            <a:ext cx="3630360" cy="1309405"/>
          </a:xfrm>
        </p:spPr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tekislikning</a:t>
            </a:r>
            <a:r>
              <a:rPr lang="en-US" dirty="0" smtClean="0"/>
              <a:t> </a:t>
            </a:r>
            <a:r>
              <a:rPr lang="en-US" dirty="0" err="1" smtClean="0"/>
              <a:t>parametrik</a:t>
            </a:r>
            <a:r>
              <a:rPr lang="en-US" dirty="0" smtClean="0"/>
              <a:t> </a:t>
            </a:r>
            <a:r>
              <a:rPr lang="en-US" dirty="0" err="1" smtClean="0"/>
              <a:t>tenglamasi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31649" y="2371879"/>
            <a:ext cx="9991725" cy="76835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948070" y="1073426"/>
            <a:ext cx="503582" cy="26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650435" y="1219200"/>
            <a:ext cx="2517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41983" y="1099930"/>
            <a:ext cx="25179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2" y="3729908"/>
            <a:ext cx="3763619" cy="207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79" y="1033670"/>
            <a:ext cx="14081897" cy="1815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43" y="3172691"/>
            <a:ext cx="5097748" cy="5377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5236" y="4033901"/>
            <a:ext cx="2244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bunda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438" y="4033901"/>
            <a:ext cx="2899256" cy="4616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4846" y="3895401"/>
            <a:ext cx="91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desak</a:t>
            </a:r>
            <a:r>
              <a:rPr lang="en-US" sz="2400" dirty="0" smtClean="0"/>
              <a:t>,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54" y="4860579"/>
            <a:ext cx="18180251" cy="6100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88979" y="4980919"/>
            <a:ext cx="2218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hosil</a:t>
            </a:r>
            <a:r>
              <a:rPr lang="en-US" sz="2400" dirty="0" smtClean="0"/>
              <a:t> </a:t>
            </a:r>
            <a:r>
              <a:rPr lang="en-US" sz="2400" dirty="0" err="1" smtClean="0"/>
              <a:t>qildik</a:t>
            </a:r>
            <a:r>
              <a:rPr lang="en-US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457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21635"/>
            <a:ext cx="9601196" cy="140473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300" dirty="0" err="1"/>
              <a:t>Demak</a:t>
            </a:r>
            <a:r>
              <a:rPr lang="en-US" sz="3300" dirty="0"/>
              <a:t>, </a:t>
            </a:r>
            <a:r>
              <a:rPr lang="en-US" sz="3300" dirty="0" err="1"/>
              <a:t>tekislik</a:t>
            </a:r>
            <a:r>
              <a:rPr lang="en-US" sz="3300" dirty="0"/>
              <a:t> </a:t>
            </a:r>
            <a:r>
              <a:rPr lang="en-US" sz="3300" dirty="0" err="1"/>
              <a:t>tenglamasi</a:t>
            </a:r>
            <a:r>
              <a:rPr lang="en-US" sz="3300" dirty="0"/>
              <a:t> </a:t>
            </a:r>
            <a:r>
              <a:rPr lang="en-US" sz="3300" dirty="0" err="1"/>
              <a:t>birinchi</a:t>
            </a:r>
            <a:r>
              <a:rPr lang="en-US" sz="3300" dirty="0"/>
              <a:t> </a:t>
            </a:r>
            <a:r>
              <a:rPr lang="en-US" sz="3300" dirty="0" err="1"/>
              <a:t>darajalidir</a:t>
            </a:r>
            <a:r>
              <a:rPr lang="en-US" sz="3300" dirty="0"/>
              <a:t>.</a:t>
            </a:r>
            <a:br>
              <a:rPr lang="en-US" sz="3300" dirty="0"/>
            </a:br>
            <a:r>
              <a:rPr lang="en-US" sz="3300" dirty="0" err="1"/>
              <a:t>Teskari</a:t>
            </a:r>
            <a:r>
              <a:rPr lang="en-US" sz="3300" dirty="0"/>
              <a:t> </a:t>
            </a:r>
            <a:r>
              <a:rPr lang="en-US" sz="3300" dirty="0" err="1"/>
              <a:t>jumla</a:t>
            </a:r>
            <a:r>
              <a:rPr lang="en-US" sz="3300" dirty="0"/>
              <a:t> ham </a:t>
            </a:r>
            <a:r>
              <a:rPr lang="en-US" sz="3300" dirty="0" err="1"/>
              <a:t>o’rinlidir</a:t>
            </a:r>
            <a:r>
              <a:rPr lang="en-US" sz="3300" dirty="0"/>
              <a:t>, </a:t>
            </a:r>
            <a:r>
              <a:rPr lang="en-US" sz="3300" dirty="0" err="1"/>
              <a:t>har</a:t>
            </a:r>
            <a:r>
              <a:rPr lang="en-US" sz="3300" dirty="0"/>
              <a:t> </a:t>
            </a:r>
            <a:r>
              <a:rPr lang="en-US" sz="3300" dirty="0" err="1"/>
              <a:t>qanday</a:t>
            </a:r>
            <a:r>
              <a:rPr lang="en-US" sz="3300" dirty="0"/>
              <a:t> </a:t>
            </a:r>
            <a:r>
              <a:rPr lang="en-US" sz="3300" dirty="0" err="1"/>
              <a:t>birinchi</a:t>
            </a:r>
            <a:r>
              <a:rPr lang="en-US" sz="3300" dirty="0"/>
              <a:t> </a:t>
            </a:r>
            <a:r>
              <a:rPr lang="en-US" sz="3300" dirty="0" err="1"/>
              <a:t>darajali</a:t>
            </a:r>
            <a:r>
              <a:rPr lang="en-US" sz="3300" dirty="0"/>
              <a:t> 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296" y="4174435"/>
            <a:ext cx="7063408" cy="1616765"/>
          </a:xfrm>
        </p:spPr>
        <p:txBody>
          <a:bodyPr>
            <a:normAutofit/>
          </a:bodyPr>
          <a:lstStyle/>
          <a:p>
            <a:r>
              <a:rPr lang="en-US" sz="3000" dirty="0" err="1"/>
              <a:t>tenglama</a:t>
            </a:r>
            <a:r>
              <a:rPr lang="en-US" sz="3000" dirty="0"/>
              <a:t>,   </a:t>
            </a:r>
            <a:r>
              <a:rPr lang="en-US" sz="3000" dirty="0" err="1"/>
              <a:t>lar</a:t>
            </a:r>
            <a:r>
              <a:rPr lang="en-US" sz="3000" dirty="0"/>
              <a:t> </a:t>
            </a:r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/>
              <a:t>vaqtda</a:t>
            </a:r>
            <a:r>
              <a:rPr lang="en-US" sz="3000" dirty="0"/>
              <a:t> 0 </a:t>
            </a:r>
            <a:r>
              <a:rPr lang="en-US" sz="3000" dirty="0" err="1"/>
              <a:t>ga</a:t>
            </a:r>
            <a:r>
              <a:rPr lang="en-US" sz="3000" dirty="0"/>
              <a:t> </a:t>
            </a:r>
            <a:r>
              <a:rPr lang="en-US" sz="3000" dirty="0" err="1"/>
              <a:t>teng</a:t>
            </a:r>
            <a:r>
              <a:rPr lang="en-US" sz="3000" dirty="0"/>
              <a:t> </a:t>
            </a:r>
            <a:r>
              <a:rPr lang="en-US" sz="3000" dirty="0" err="1"/>
              <a:t>bo’lmasa</a:t>
            </a:r>
            <a:r>
              <a:rPr lang="en-US" sz="3000" dirty="0"/>
              <a:t>, </a:t>
            </a:r>
            <a:r>
              <a:rPr lang="en-US" sz="3000" dirty="0" err="1"/>
              <a:t>tekislik</a:t>
            </a:r>
            <a:r>
              <a:rPr lang="en-US" sz="3000" dirty="0"/>
              <a:t> </a:t>
            </a:r>
            <a:r>
              <a:rPr lang="en-US" sz="3000" dirty="0" err="1"/>
              <a:t>tenglamasidir</a:t>
            </a:r>
            <a:r>
              <a:rPr lang="en-US" sz="3000" dirty="0"/>
              <a:t>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97426"/>
            <a:ext cx="5652646" cy="9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185" y="995384"/>
            <a:ext cx="9601196" cy="1303867"/>
          </a:xfrm>
        </p:spPr>
        <p:txBody>
          <a:bodyPr>
            <a:normAutofit/>
          </a:bodyPr>
          <a:lstStyle/>
          <a:p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/>
              <a:t>to’g’ri</a:t>
            </a:r>
            <a:r>
              <a:rPr lang="en-US" sz="3000" dirty="0"/>
              <a:t> </a:t>
            </a:r>
            <a:r>
              <a:rPr lang="en-US" sz="3000" dirty="0" err="1"/>
              <a:t>chiziqda</a:t>
            </a:r>
            <a:r>
              <a:rPr lang="en-US" sz="3000" dirty="0"/>
              <a:t> </a:t>
            </a:r>
            <a:r>
              <a:rPr lang="en-US" sz="3000" dirty="0" err="1"/>
              <a:t>yotmaydigan</a:t>
            </a:r>
            <a:r>
              <a:rPr lang="en-US" sz="3000" dirty="0"/>
              <a:t> </a:t>
            </a:r>
            <a:r>
              <a:rPr lang="en-US" sz="3000" dirty="0" err="1"/>
              <a:t>uchta</a:t>
            </a:r>
            <a:r>
              <a:rPr lang="en-US" sz="3000" dirty="0"/>
              <a:t> </a:t>
            </a:r>
            <a:r>
              <a:rPr lang="en-US" sz="3000" dirty="0" err="1"/>
              <a:t>nuqtaning</a:t>
            </a:r>
            <a:r>
              <a:rPr lang="en-US" sz="3000" dirty="0"/>
              <a:t> </a:t>
            </a:r>
            <a:r>
              <a:rPr lang="en-US" sz="3000" dirty="0" err="1"/>
              <a:t>berilishi</a:t>
            </a:r>
            <a:r>
              <a:rPr lang="en-US" sz="3000" dirty="0"/>
              <a:t> </a:t>
            </a:r>
            <a:r>
              <a:rPr lang="en-US" sz="3000" dirty="0" err="1"/>
              <a:t>bilan</a:t>
            </a:r>
            <a:r>
              <a:rPr lang="en-US" sz="3000" dirty="0"/>
              <a:t> </a:t>
            </a:r>
            <a:r>
              <a:rPr lang="en-US" sz="3000" dirty="0" err="1"/>
              <a:t>aniqlangan</a:t>
            </a:r>
            <a:r>
              <a:rPr lang="en-US" sz="3000" dirty="0"/>
              <a:t> </a:t>
            </a:r>
            <a:r>
              <a:rPr lang="en-US" sz="3000" dirty="0" err="1"/>
              <a:t>tekislik</a:t>
            </a:r>
            <a:r>
              <a:rPr lang="en-US" sz="3000" dirty="0"/>
              <a:t> </a:t>
            </a:r>
            <a:r>
              <a:rPr lang="en-US" sz="3000" dirty="0" err="1"/>
              <a:t>tenglamasi</a:t>
            </a:r>
            <a:r>
              <a:rPr lang="en-US" sz="3000" dirty="0"/>
              <a:t>.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651" y="2953032"/>
            <a:ext cx="2650435" cy="1298714"/>
          </a:xfrm>
        </p:spPr>
        <p:txBody>
          <a:bodyPr/>
          <a:lstStyle/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 smtClean="0"/>
              <a:t>chiziqda</a:t>
            </a:r>
            <a:r>
              <a:rPr lang="en-US" dirty="0" smtClean="0"/>
              <a:t> </a:t>
            </a:r>
            <a:r>
              <a:rPr lang="en-US" dirty="0" err="1" smtClean="0"/>
              <a:t>yotmaydigan</a:t>
            </a:r>
            <a:r>
              <a:rPr lang="en-US" dirty="0" smtClean="0"/>
              <a:t> </a:t>
            </a:r>
            <a:r>
              <a:rPr lang="en-US" dirty="0" err="1" smtClean="0"/>
              <a:t>nuqtalar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93" y="2374341"/>
            <a:ext cx="13154312" cy="578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67" y="2913072"/>
            <a:ext cx="11820941" cy="4935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25556" y="3450617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deb </a:t>
            </a:r>
            <a:r>
              <a:rPr lang="en-US" sz="2400" dirty="0" err="1" smtClean="0"/>
              <a:t>olsak</a:t>
            </a:r>
            <a:r>
              <a:rPr lang="en-US" dirty="0" smtClean="0"/>
              <a:t>,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4" y="4295701"/>
            <a:ext cx="12829428" cy="14954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17009" y="4674118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hosil</a:t>
            </a:r>
            <a:r>
              <a:rPr lang="en-US" dirty="0" smtClean="0"/>
              <a:t> </a:t>
            </a:r>
            <a:r>
              <a:rPr lang="en-US" sz="2400" dirty="0" err="1" smtClean="0"/>
              <a:t>qildik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112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err="1"/>
              <a:t>Vektorning</a:t>
            </a:r>
            <a:r>
              <a:rPr lang="en-US" dirty="0"/>
              <a:t> </a:t>
            </a:r>
            <a:r>
              <a:rPr lang="en-US" dirty="0" err="1"/>
              <a:t>tekislikka</a:t>
            </a:r>
            <a:r>
              <a:rPr lang="en-US" dirty="0"/>
              <a:t> </a:t>
            </a:r>
            <a:r>
              <a:rPr lang="en-US" dirty="0" err="1"/>
              <a:t>parallellik</a:t>
            </a:r>
            <a:r>
              <a:rPr lang="en-US" dirty="0"/>
              <a:t> </a:t>
            </a:r>
            <a:r>
              <a:rPr lang="en-US" dirty="0" err="1"/>
              <a:t>sharti</a:t>
            </a:r>
            <a:r>
              <a:rPr lang="en-US" dirty="0"/>
              <a:t>. </a:t>
            </a:r>
            <a:r>
              <a:rPr lang="en-US" dirty="0" err="1"/>
              <a:t>Tekislikning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tenglamasini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452112" cy="314150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s-ES" dirty="0"/>
              <a:t>1.	Agar   </a:t>
            </a:r>
            <a:r>
              <a:rPr lang="es-ES" dirty="0" smtClean="0"/>
              <a:t>D=0 bo’lsa</a:t>
            </a:r>
            <a:r>
              <a:rPr lang="es-ES" dirty="0"/>
              <a:t>, u holda </a:t>
            </a:r>
            <a:r>
              <a:rPr lang="es-ES" dirty="0" smtClean="0"/>
              <a:t> Ax+By+Cz=0 bo’ladi  0(0;0;0) nuqtadan o’tadi.  Agar A=0 bo’lsa u holda   By+Cz+D=0 bo’ladi  va chizma  OX o’qiga paralel bo’ladi.  Agar D=0   va A=0  bo’lsa tekislik OX o’qiga paralel va kordinatalar boshidan otadi ya’ni OX tekisligi bo’ladi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07" y="4127683"/>
            <a:ext cx="5495238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2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248</Words>
  <Application>Microsoft Office PowerPoint</Application>
  <PresentationFormat>Произвольный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Натуральные материалы</vt:lpstr>
      <vt:lpstr>Уравнение</vt:lpstr>
      <vt:lpstr>Mavzu: Tekislikning berilish usullari. Tekislikning umumiy tenglamasi. Ax+By+C va Ax+By+Cz+D ko`phadlar ishorasining geometrik ma’nosi.   </vt:lpstr>
      <vt:lpstr>Reja: 1. Tekislikning berilish usullari. 2. Tekislikning umumiy tenglamasi. 3. Ax+By+C va Ax+By+Cz+D ko`phadlar ishorasining geometrik ma’nosi. </vt:lpstr>
      <vt:lpstr>Tekislikning affin koordinatalar sistemasidagi turli tenglamalari.</vt:lpstr>
      <vt:lpstr>Презентация PowerPoint</vt:lpstr>
      <vt:lpstr>MoN, a, b,  vektorlar bir tekislikda yotgani uchun ularning biri qolganlari orqali chiziqli ifodalanadi. </vt:lpstr>
      <vt:lpstr>Презентация PowerPoint</vt:lpstr>
      <vt:lpstr> Demak, tekislik tenglamasi birinchi darajalidir. Teskari jumla ham o’rinlidir, har qanday birinchi darajali </vt:lpstr>
      <vt:lpstr>Bir to’g’ri chiziqda yotmaydigan uchta nuqtaning berilishi bilan aniqlangan tekislik tenglamasi.</vt:lpstr>
      <vt:lpstr> Vektorning tekislikka parallellik sharti. Tekislikning umumiy tenglamasini tekshirish.</vt:lpstr>
      <vt:lpstr>Презентация PowerPoint</vt:lpstr>
      <vt:lpstr>Презентация PowerPoint</vt:lpstr>
      <vt:lpstr>Ko’phad ishorasining geometrik ma’nosi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Mavzu:Kordinata o’qlarini burish va parallel ko’cherish bilan ikkinchi tartibli chiziqning umumiy tenglamasi, kanonik ko’rinishga kelt</dc:title>
  <dc:creator>Bahrombek</dc:creator>
  <cp:lastModifiedBy>UMK</cp:lastModifiedBy>
  <cp:revision>19</cp:revision>
  <dcterms:created xsi:type="dcterms:W3CDTF">2016-04-21T11:59:57Z</dcterms:created>
  <dcterms:modified xsi:type="dcterms:W3CDTF">2016-05-12T13:11:40Z</dcterms:modified>
</cp:coreProperties>
</file>