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7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7246B-7DB3-4DC1-B3A3-C06BBB79BB6B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C2230-477B-4B7D-9B91-15D77880C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872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27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847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682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0637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350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698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4080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228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7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446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922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67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178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467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096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FAFFC712-805E-4DB1-AE01-348FDA8F1866}" type="slidenum">
              <a:rPr lang="en-US" altLang="ru-RU" smtClean="0">
                <a:latin typeface="Liberation Sans"/>
                <a:ea typeface="MS PGothic" pitchFamily="34" charset="-128"/>
              </a:rPr>
              <a:pPr/>
              <a:t>8</a:t>
            </a:fld>
            <a:endParaRPr lang="en-US" altLang="ru-RU" smtClean="0">
              <a:latin typeface="Liberation Sans"/>
              <a:ea typeface="MS PGothic" pitchFamily="34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Liberation San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2230-477B-4B7D-9B91-15D77880C12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150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9FB77A-BEEB-4717-A85F-3C22754C5CC9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AA9E12-1791-4CA6-8176-673AF56BC5A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496944" cy="4464496"/>
          </a:xfrm>
        </p:spPr>
        <p:txBody>
          <a:bodyPr/>
          <a:lstStyle/>
          <a:p>
            <a:pPr marL="182880" indent="0" algn="l">
              <a:buNone/>
            </a:pPr>
            <a:r>
              <a:rPr lang="en-US" sz="4000" b="0" dirty="0" smtClean="0"/>
              <a:t>MAVZU : </a:t>
            </a:r>
            <a:r>
              <a:rPr lang="en-US" sz="4000" b="0" dirty="0" err="1" smtClean="0"/>
              <a:t>Tekislikning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koordinatalar</a:t>
            </a:r>
            <a:r>
              <a:rPr lang="en-US" sz="4000" b="0" dirty="0" smtClean="0"/>
              <a:t>  </a:t>
            </a:r>
            <a:r>
              <a:rPr lang="en-US" sz="4000" b="0" dirty="0" err="1" smtClean="0"/>
              <a:t>sistemasiga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nisbatan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vaziyatini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tekshirish</a:t>
            </a:r>
            <a:r>
              <a:rPr lang="en-US" sz="4000" b="0" dirty="0" smtClean="0"/>
              <a:t>. </a:t>
            </a:r>
            <a:r>
              <a:rPr lang="en-US" sz="4000" b="0" dirty="0" err="1" smtClean="0"/>
              <a:t>Ikkita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va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uchta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tekislikning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o’zaro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joylashuvi.Tekisliklar</a:t>
            </a:r>
            <a:r>
              <a:rPr lang="en-US" sz="4000" b="0" dirty="0" smtClean="0"/>
              <a:t>  </a:t>
            </a:r>
            <a:r>
              <a:rPr lang="en-US" sz="4000" b="0" dirty="0" err="1" smtClean="0"/>
              <a:t>dastasi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va</a:t>
            </a:r>
            <a:r>
              <a:rPr lang="en-US" sz="4000" b="0" dirty="0" smtClean="0"/>
              <a:t> </a:t>
            </a:r>
            <a:r>
              <a:rPr lang="en-US" sz="4000" b="0" dirty="0" err="1" smtClean="0"/>
              <a:t>bog’lami</a:t>
            </a:r>
            <a:r>
              <a:rPr lang="en-US" sz="4000" b="0" dirty="0" smtClean="0"/>
              <a:t>.</a:t>
            </a:r>
            <a:endParaRPr lang="ru-RU" sz="4000" b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-1188640" y="6093296"/>
            <a:ext cx="360040" cy="7200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44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8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969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398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040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24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36992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37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vv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594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3256"/>
            <a:ext cx="9144000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15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r>
              <a:rPr lang="en-US" dirty="0" err="1" smtClean="0"/>
              <a:t>Foydalanilgan</a:t>
            </a:r>
            <a:r>
              <a:rPr lang="en-US" dirty="0" smtClean="0"/>
              <a:t>  </a:t>
            </a:r>
            <a:r>
              <a:rPr lang="en-US" dirty="0" err="1" smtClean="0"/>
              <a:t>adabiyotlar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92897"/>
            <a:ext cx="8229600" cy="1368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28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REJA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Tekislikning</a:t>
            </a:r>
            <a:r>
              <a:rPr lang="en-US" dirty="0" smtClean="0"/>
              <a:t> </a:t>
            </a:r>
            <a:r>
              <a:rPr lang="en-US" dirty="0" err="1" smtClean="0"/>
              <a:t>koordinatalar</a:t>
            </a:r>
            <a:r>
              <a:rPr lang="en-US" dirty="0" smtClean="0"/>
              <a:t> </a:t>
            </a:r>
            <a:r>
              <a:rPr lang="en-US" dirty="0" err="1" smtClean="0"/>
              <a:t>sistemasiga</a:t>
            </a:r>
            <a:r>
              <a:rPr lang="en-US" dirty="0" smtClean="0"/>
              <a:t> </a:t>
            </a:r>
            <a:r>
              <a:rPr lang="en-US" dirty="0" err="1" smtClean="0"/>
              <a:t>nisbatan</a:t>
            </a:r>
            <a:r>
              <a:rPr lang="en-US" dirty="0" smtClean="0"/>
              <a:t> </a:t>
            </a:r>
            <a:r>
              <a:rPr lang="en-US" dirty="0" err="1" smtClean="0"/>
              <a:t>vaziyatini</a:t>
            </a:r>
            <a:r>
              <a:rPr lang="en-US" dirty="0" smtClean="0"/>
              <a:t> </a:t>
            </a:r>
            <a:r>
              <a:rPr lang="en-US" dirty="0" err="1" smtClean="0"/>
              <a:t>tekshirish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Ikkita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uchta</a:t>
            </a:r>
            <a:r>
              <a:rPr lang="en-US" dirty="0" smtClean="0"/>
              <a:t> </a:t>
            </a:r>
            <a:r>
              <a:rPr lang="en-US" dirty="0" err="1" smtClean="0"/>
              <a:t>tekislikning</a:t>
            </a:r>
            <a:r>
              <a:rPr lang="en-US" dirty="0" smtClean="0"/>
              <a:t> </a:t>
            </a:r>
            <a:r>
              <a:rPr lang="en-US" dirty="0" err="1" smtClean="0"/>
              <a:t>o’zaro</a:t>
            </a:r>
            <a:r>
              <a:rPr lang="en-US" dirty="0" smtClean="0"/>
              <a:t> </a:t>
            </a:r>
            <a:r>
              <a:rPr lang="en-US" dirty="0" err="1" smtClean="0"/>
              <a:t>joylashuvi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Tekisliklar</a:t>
            </a:r>
            <a:r>
              <a:rPr lang="en-US" dirty="0" smtClean="0"/>
              <a:t> </a:t>
            </a:r>
            <a:r>
              <a:rPr lang="en-US" dirty="0" err="1" smtClean="0"/>
              <a:t>dastasi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bog’lami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34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3893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12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7964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94728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514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A25182-831A-4735-8D73-957DF8797E30}" type="slidenum">
              <a:rPr lang="en-US" altLang="ru-RU" sz="1200" smtClean="0">
                <a:solidFill>
                  <a:schemeClr val="tx1"/>
                </a:solidFill>
                <a:latin typeface="Liberation Sans"/>
                <a:ea typeface="MS PGothic" pitchFamily="34" charset="-128"/>
              </a:rPr>
              <a:pPr/>
              <a:t>8</a:t>
            </a:fld>
            <a:endParaRPr lang="en-US" altLang="ru-RU" sz="1200" smtClean="0">
              <a:solidFill>
                <a:schemeClr val="tx1"/>
              </a:solidFill>
              <a:latin typeface="Liberation Sans"/>
              <a:ea typeface="MS PGothic" pitchFamily="34" charset="-128"/>
            </a:endParaRPr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5328048" y="660558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endParaRPr lang="ru-RU" altLang="ru-RU" sz="2400">
              <a:latin typeface="Arial" pitchFamily="34" charset="0"/>
              <a:ea typeface="MS PGothic" pitchFamily="34" charset="-128"/>
            </a:endParaRPr>
          </a:p>
        </p:txBody>
      </p:sp>
      <p:pic>
        <p:nvPicPr>
          <p:cNvPr id="13316" name="Рисунок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1" y="228600"/>
            <a:ext cx="6269831" cy="280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Рисунок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8" y="2798764"/>
            <a:ext cx="5457825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7996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B18009-AD03-40FF-8471-45914FCD299C}" type="slidenum">
              <a:rPr lang="en-US" altLang="ru-RU" sz="1200" smtClean="0">
                <a:solidFill>
                  <a:schemeClr val="tx1"/>
                </a:solidFill>
                <a:latin typeface="Liberation Sans"/>
                <a:ea typeface="MS PGothic" pitchFamily="34" charset="-128"/>
              </a:rPr>
              <a:pPr/>
              <a:t>9</a:t>
            </a:fld>
            <a:endParaRPr lang="en-US" altLang="ru-RU" sz="1200" smtClean="0">
              <a:solidFill>
                <a:schemeClr val="tx1"/>
              </a:solidFill>
              <a:latin typeface="Liberation Sans"/>
              <a:ea typeface="MS PGothic" pitchFamily="34" charset="-128"/>
            </a:endParaRPr>
          </a:p>
        </p:txBody>
      </p:sp>
      <p:sp>
        <p:nvSpPr>
          <p:cNvPr id="15363" name="Rectangle 49"/>
          <p:cNvSpPr>
            <a:spLocks noChangeArrowheads="1"/>
          </p:cNvSpPr>
          <p:nvPr/>
        </p:nvSpPr>
        <p:spPr bwMode="auto">
          <a:xfrm>
            <a:off x="1550194" y="1298576"/>
            <a:ext cx="5829300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</a:pPr>
            <a:endParaRPr lang="en-US" altLang="ru-RU" sz="2400" baseline="-25000">
              <a:latin typeface="Liberation Sans"/>
              <a:ea typeface="MS PGothic" pitchFamily="34" charset="-128"/>
            </a:endParaRPr>
          </a:p>
        </p:txBody>
      </p:sp>
      <p:pic>
        <p:nvPicPr>
          <p:cNvPr id="15364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4" y="614364"/>
            <a:ext cx="4419600" cy="553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912" y="509589"/>
            <a:ext cx="4510088" cy="574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84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</TotalTime>
  <Words>60</Words>
  <Application>Microsoft Office PowerPoint</Application>
  <PresentationFormat>Экран (4:3)</PresentationFormat>
  <Paragraphs>27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MAVZU : Tekislikning koordinatalar  sistemasiga nisbatan vaziyatini tekshirish. Ikkita va uchta tekislikning o’zaro joylashuvi.Tekisliklar  dastasi va bog’lami.</vt:lpstr>
      <vt:lpstr>REJA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v</vt:lpstr>
      <vt:lpstr>     Foydalanilgan  adabiyotlar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 : Tekislikning koordinatalar  sistemasiga nisbatan vaziyatini tekshirish</dc:title>
  <dc:creator>Sunnat</dc:creator>
  <cp:lastModifiedBy>UMK</cp:lastModifiedBy>
  <cp:revision>13</cp:revision>
  <cp:lastPrinted>2016-05-17T08:30:05Z</cp:lastPrinted>
  <dcterms:created xsi:type="dcterms:W3CDTF">2016-04-22T09:21:47Z</dcterms:created>
  <dcterms:modified xsi:type="dcterms:W3CDTF">2016-05-17T08:31:58Z</dcterms:modified>
</cp:coreProperties>
</file>