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handoutMasterIdLst>
    <p:handoutMasterId r:id="rId21"/>
  </p:handoutMasterIdLst>
  <p:sldIdLst>
    <p:sldId id="256" r:id="rId2"/>
    <p:sldId id="257" r:id="rId3"/>
    <p:sldId id="258" r:id="rId4"/>
    <p:sldId id="271" r:id="rId5"/>
    <p:sldId id="272" r:id="rId6"/>
    <p:sldId id="273" r:id="rId7"/>
    <p:sldId id="274" r:id="rId8"/>
    <p:sldId id="259" r:id="rId9"/>
    <p:sldId id="260" r:id="rId10"/>
    <p:sldId id="261" r:id="rId11"/>
    <p:sldId id="262" r:id="rId12"/>
    <p:sldId id="263" r:id="rId13"/>
    <p:sldId id="265" r:id="rId14"/>
    <p:sldId id="264" r:id="rId15"/>
    <p:sldId id="266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70" autoAdjust="0"/>
    <p:restoredTop sz="86462" autoAdjust="0"/>
  </p:normalViewPr>
  <p:slideViewPr>
    <p:cSldViewPr>
      <p:cViewPr varScale="1">
        <p:scale>
          <a:sx n="58" d="100"/>
          <a:sy n="58" d="100"/>
        </p:scale>
        <p:origin x="-14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A02BC-853C-44F2-9B86-5B176623E698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20969-80E8-43A8-8163-ECB3632B50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734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0A11E40-177F-47A6-AE53-45B117B89EF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121CD2-46A8-4497-A778-0A2D765721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266429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Mavzu:To’g’ri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burchakli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dekart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koordinatalar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sistemasida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to’g’ri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chiziq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va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u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bilan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bog’liq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metrik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masalalarga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tatbiq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qilishga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o’rganish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54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784977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165304"/>
            <a:ext cx="1080120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25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84" y="620688"/>
            <a:ext cx="8705193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25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568952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25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6632"/>
            <a:ext cx="7992888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42" y="1628800"/>
            <a:ext cx="8341114" cy="4895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25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14" y="476672"/>
            <a:ext cx="8424935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2503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568952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21088"/>
            <a:ext cx="8568952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545194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ый треугольник 2"/>
          <p:cNvSpPr/>
          <p:nvPr/>
        </p:nvSpPr>
        <p:spPr>
          <a:xfrm>
            <a:off x="0" y="116631"/>
            <a:ext cx="9036496" cy="6192689"/>
          </a:xfrm>
          <a:prstGeom prst="rt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Диагональная полоса 1"/>
          <p:cNvSpPr/>
          <p:nvPr/>
        </p:nvSpPr>
        <p:spPr>
          <a:xfrm>
            <a:off x="0" y="183426"/>
            <a:ext cx="9036496" cy="6674573"/>
          </a:xfrm>
          <a:prstGeom prst="diagStripe">
            <a:avLst>
              <a:gd name="adj" fmla="val 316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5664"/>
            <a:ext cx="7848871" cy="4523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545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764704"/>
            <a:ext cx="8712968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5451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58" y="188640"/>
            <a:ext cx="8640960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58" y="3429000"/>
            <a:ext cx="8640960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06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336176"/>
            <a:ext cx="8532440" cy="5521824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en-US" sz="8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E’tiboringiz</a:t>
            </a:r>
            <a:r>
              <a:rPr lang="en-US" sz="8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en-US" sz="8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uchun</a:t>
            </a:r>
            <a:r>
              <a:rPr lang="en-US" sz="8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8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rahmat</a:t>
            </a:r>
            <a:r>
              <a:rPr lang="en-US" sz="8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</a:t>
            </a:r>
            <a:endParaRPr lang="ru-RU" sz="8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895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REJA:</a:t>
            </a:r>
            <a:endParaRPr lang="ru-RU" sz="6000" b="1" cap="none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To’g’ri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chiziqning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turli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tenglamalari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</a:t>
            </a:r>
          </a:p>
          <a:p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To’g’ri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chiziqning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ba’zi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bir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metrik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masalalarni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yechishdagi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tatbig’i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</a:t>
            </a:r>
          </a:p>
          <a:p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To’g’ri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chiziqning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umumiy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tenglamasi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.</a:t>
            </a:r>
          </a:p>
          <a:p>
            <a:pPr marL="0" indent="0">
              <a:buNone/>
            </a:pPr>
            <a:endParaRPr 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9014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07504" y="1166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 </a:t>
            </a:r>
            <a:endParaRPr lang="ru-RU" b="1" dirty="0"/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0" y="0"/>
            <a:ext cx="9144000" cy="6858000"/>
          </a:xfrm>
          <a:prstGeom prst="flowChartPredefined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99" name="Picture 51" descr="C:\Users\User\Documents\oCam\Снимок_2016_04_22_22_12_52_96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928992" cy="6471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49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7772"/>
            <a:ext cx="7560839" cy="5450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935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-4766" y="188640"/>
            <a:ext cx="8681222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441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96943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4012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3528" y="0"/>
            <a:ext cx="8712968" cy="650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75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107504" y="0"/>
            <a:ext cx="4464496" cy="6741368"/>
          </a:xfrm>
          <a:prstGeom prst="triangle">
            <a:avLst>
              <a:gd name="adj" fmla="val 6569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2968" y="-18675"/>
            <a:ext cx="9144000" cy="6858000"/>
          </a:xfrm>
          <a:prstGeom prst="roundRect">
            <a:avLst>
              <a:gd name="adj" fmla="val 2534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26" name="Picture 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640960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11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6614"/>
            <a:ext cx="9144000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48" y="322867"/>
            <a:ext cx="1211800" cy="72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25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111</TotalTime>
  <Words>44</Words>
  <Application>Microsoft Office PowerPoint</Application>
  <PresentationFormat>Экран (4:3)</PresentationFormat>
  <Paragraphs>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Эркер</vt:lpstr>
      <vt:lpstr>Mavzu:To’g’ri  burchakli dekart  koordinatalar sistemasida to’g’ri chiziq va u bilan  bog’liq metrik masalalarga tatbiq qilishga o’rganish. </vt:lpstr>
      <vt:lpstr> REJA: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Mavzu:To’g’ri  burchakli dekart  koordinatalar sistemasida to’g’ri chiziq va u bilan  bog’liq m</dc:title>
  <dc:creator>Пользователь</dc:creator>
  <cp:lastModifiedBy>UMK</cp:lastModifiedBy>
  <cp:revision>18</cp:revision>
  <cp:lastPrinted>2016-05-17T09:41:40Z</cp:lastPrinted>
  <dcterms:created xsi:type="dcterms:W3CDTF">2016-04-22T18:24:10Z</dcterms:created>
  <dcterms:modified xsi:type="dcterms:W3CDTF">2016-05-17T09:42:12Z</dcterms:modified>
</cp:coreProperties>
</file>