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80" r:id="rId5"/>
    <p:sldId id="281" r:id="rId6"/>
    <p:sldId id="261" r:id="rId7"/>
    <p:sldId id="282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0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3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0FB1-E101-419C-9801-F451714A1DD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935C-0E48-486F-B19C-067D7C031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9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1.wdp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                      </a:t>
            </a:r>
            <a:r>
              <a:rPr lang="en-US" sz="4800" dirty="0">
                <a:solidFill>
                  <a:srgbClr val="0070C0"/>
                </a:solidFill>
              </a:rPr>
              <a:t>M</a:t>
            </a:r>
            <a:r>
              <a:rPr lang="en-US" sz="4800" dirty="0" smtClean="0">
                <a:solidFill>
                  <a:srgbClr val="0070C0"/>
                </a:solidFill>
              </a:rPr>
              <a:t>AVZU:</a:t>
            </a:r>
          </a:p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002060"/>
                </a:solidFill>
              </a:rPr>
              <a:t>GIPERBOLOID  VA UNING  XOSSALARI.PARABOLOID  VA  UNING  XOSSALARI.IKKINCHI  TARTIBLI  SIRTNING  TO’G’RI CHIZIQLI  YASOVCHILARI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5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5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5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4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6" y="2348881"/>
            <a:ext cx="828092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4" y="2708920"/>
            <a:ext cx="823603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4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1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8091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6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089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1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7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8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4969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1"/>
            <a:ext cx="8496944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0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                           REJA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ELLIPSOID. </a:t>
            </a:r>
            <a:endParaRPr lang="en-US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GIPERBOLOID VA UNING  XOSSALARI.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PARABOLOID VA UNING  XOSSALARI.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IKKINCHI  TARTIBLI SIRTNING TO’G’RI  CHIZIQLI  YASOVCHILARI.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2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0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4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3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21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" y="2391062"/>
            <a:ext cx="9068591" cy="392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269636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4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           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" y="694362"/>
            <a:ext cx="7877270" cy="52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9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344"/>
            <a:ext cx="8208912" cy="55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8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651"/>
            <a:ext cx="8280920" cy="5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9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4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11324" cy="26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5955"/>
            <a:ext cx="7523292" cy="3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24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9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81965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5"/>
            <a:ext cx="8532440" cy="29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40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UMK</cp:lastModifiedBy>
  <cp:revision>42</cp:revision>
  <dcterms:created xsi:type="dcterms:W3CDTF">2016-04-22T15:46:03Z</dcterms:created>
  <dcterms:modified xsi:type="dcterms:W3CDTF">2016-05-17T13:10:43Z</dcterms:modified>
</cp:coreProperties>
</file>