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CBD33-51FE-4EED-BC55-B8410439A3E4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43E9E-7AA3-484A-A4A5-BF2C1EE57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317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F4EE6-F3D9-4F99-BA66-3FF75ADD93B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14709-C48C-48C7-887A-12CC91084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448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C9D08-1B13-4ABE-8E51-FE819121707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A1AAA-7DFC-4299-8459-1185865788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dirty="0">
              <a:solidFill>
                <a:srgbClr val="0070C0"/>
              </a:solidFill>
            </a:endParaRPr>
          </a:p>
          <a:p>
            <a:pPr algn="ctr"/>
            <a:endParaRPr lang="ru-RU" sz="4400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400" dirty="0" err="1" smtClean="0">
                <a:solidFill>
                  <a:srgbClr val="0070C0"/>
                </a:solidFill>
              </a:rPr>
              <a:t>Mavzu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smtClean="0">
                <a:solidFill>
                  <a:srgbClr val="0070C0"/>
                </a:solidFill>
              </a:rPr>
              <a:t>: </a:t>
            </a:r>
            <a:r>
              <a:rPr lang="en-US" sz="4400" dirty="0" err="1" smtClean="0">
                <a:solidFill>
                  <a:srgbClr val="0070C0"/>
                </a:solidFill>
              </a:rPr>
              <a:t>Affin</a:t>
            </a:r>
            <a:r>
              <a:rPr lang="en-US" sz="4400" dirty="0" smtClean="0">
                <a:solidFill>
                  <a:srgbClr val="0070C0"/>
                </a:solidFill>
              </a:rPr>
              <a:t>  </a:t>
            </a:r>
            <a:r>
              <a:rPr lang="en-US" sz="4400" dirty="0" err="1" smtClean="0">
                <a:solidFill>
                  <a:srgbClr val="0070C0"/>
                </a:solidFill>
              </a:rPr>
              <a:t>fazosidagi</a:t>
            </a:r>
            <a:r>
              <a:rPr lang="en-US" sz="4400" dirty="0" smtClean="0">
                <a:solidFill>
                  <a:srgbClr val="0070C0"/>
                </a:solidFill>
              </a:rPr>
              <a:t>  </a:t>
            </a:r>
            <a:r>
              <a:rPr lang="en-US" sz="4400" dirty="0" err="1" smtClean="0">
                <a:solidFill>
                  <a:srgbClr val="0070C0"/>
                </a:solidFill>
              </a:rPr>
              <a:t>kvadrikalar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Kvadrika</a:t>
            </a:r>
            <a:r>
              <a:rPr lang="en-US" sz="4400" dirty="0" smtClean="0">
                <a:solidFill>
                  <a:srgbClr val="0070C0"/>
                </a:solidFill>
              </a:rPr>
              <a:t>  </a:t>
            </a:r>
            <a:r>
              <a:rPr lang="en-US" sz="4400" dirty="0" err="1" smtClean="0">
                <a:solidFill>
                  <a:srgbClr val="0070C0"/>
                </a:solidFill>
              </a:rPr>
              <a:t>tenglamasini</a:t>
            </a:r>
            <a:r>
              <a:rPr lang="en-US" sz="4400" dirty="0" smtClean="0">
                <a:solidFill>
                  <a:srgbClr val="0070C0"/>
                </a:solidFill>
              </a:rPr>
              <a:t>  </a:t>
            </a:r>
            <a:r>
              <a:rPr lang="en-US" sz="4400" dirty="0" err="1" smtClean="0">
                <a:solidFill>
                  <a:srgbClr val="0070C0"/>
                </a:solidFill>
              </a:rPr>
              <a:t>kanonik</a:t>
            </a:r>
            <a:r>
              <a:rPr lang="en-US" sz="4400" dirty="0" smtClean="0">
                <a:solidFill>
                  <a:srgbClr val="0070C0"/>
                </a:solidFill>
              </a:rPr>
              <a:t>  </a:t>
            </a:r>
            <a:r>
              <a:rPr lang="en-US" sz="4400" dirty="0" err="1" smtClean="0">
                <a:solidFill>
                  <a:srgbClr val="0070C0"/>
                </a:solidFill>
              </a:rPr>
              <a:t>ko’rinishga</a:t>
            </a:r>
            <a:r>
              <a:rPr lang="en-US" sz="4400" dirty="0" smtClean="0">
                <a:solidFill>
                  <a:srgbClr val="0070C0"/>
                </a:solidFill>
              </a:rPr>
              <a:t>  </a:t>
            </a:r>
            <a:r>
              <a:rPr lang="en-US" sz="4400" dirty="0" err="1" smtClean="0">
                <a:solidFill>
                  <a:srgbClr val="0070C0"/>
                </a:solidFill>
              </a:rPr>
              <a:t>keltirish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70C0"/>
                </a:solidFill>
              </a:rPr>
              <a:t>REJA:</a:t>
            </a:r>
            <a:endParaRPr lang="ru-RU" sz="5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Autofit/>
          </a:bodyPr>
          <a:lstStyle/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1 </a:t>
            </a:r>
            <a:r>
              <a:rPr lang="en-US" dirty="0" smtClean="0">
                <a:solidFill>
                  <a:srgbClr val="0070C0"/>
                </a:solidFill>
              </a:rPr>
              <a:t>.  </a:t>
            </a:r>
            <a:r>
              <a:rPr lang="en-US" dirty="0" err="1" smtClean="0">
                <a:solidFill>
                  <a:srgbClr val="0070C0"/>
                </a:solidFill>
              </a:rPr>
              <a:t>Affin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err="1" smtClean="0">
                <a:solidFill>
                  <a:srgbClr val="0070C0"/>
                </a:solidFill>
              </a:rPr>
              <a:t>fazosidagi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err="1" smtClean="0">
                <a:solidFill>
                  <a:srgbClr val="0070C0"/>
                </a:solidFill>
              </a:rPr>
              <a:t>kvadrikalar</a:t>
            </a:r>
            <a:r>
              <a:rPr lang="en-US" dirty="0" smtClean="0">
                <a:solidFill>
                  <a:srgbClr val="0070C0"/>
                </a:solidFill>
              </a:rPr>
              <a:t> . 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.  </a:t>
            </a:r>
            <a:r>
              <a:rPr lang="en-US" dirty="0" err="1">
                <a:solidFill>
                  <a:srgbClr val="0070C0"/>
                </a:solidFill>
              </a:rPr>
              <a:t>K</a:t>
            </a:r>
            <a:r>
              <a:rPr lang="en-US" dirty="0" err="1" smtClean="0">
                <a:solidFill>
                  <a:srgbClr val="0070C0"/>
                </a:solidFill>
              </a:rPr>
              <a:t>vadrika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err="1" smtClean="0">
                <a:solidFill>
                  <a:srgbClr val="0070C0"/>
                </a:solidFill>
              </a:rPr>
              <a:t>tenglamasini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err="1" smtClean="0">
                <a:solidFill>
                  <a:srgbClr val="0070C0"/>
                </a:solidFill>
              </a:rPr>
              <a:t>kanonik</a:t>
            </a: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en-US" dirty="0" err="1" smtClean="0">
                <a:solidFill>
                  <a:srgbClr val="0070C0"/>
                </a:solidFill>
              </a:rPr>
              <a:t>ko’rinishga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err="1" smtClean="0">
                <a:solidFill>
                  <a:srgbClr val="0070C0"/>
                </a:solidFill>
              </a:rPr>
              <a:t>keltirish</a:t>
            </a:r>
            <a:r>
              <a:rPr lang="en-US" dirty="0" smtClean="0">
                <a:solidFill>
                  <a:srgbClr val="0070C0"/>
                </a:solidFill>
              </a:rPr>
              <a:t> 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286544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smtClean="0"/>
              <a:t>An  </a:t>
            </a:r>
            <a:r>
              <a:rPr lang="en-US" dirty="0" err="1" smtClean="0"/>
              <a:t>o’lchovli</a:t>
            </a:r>
            <a:r>
              <a:rPr lang="en-US" dirty="0" smtClean="0"/>
              <a:t>  </a:t>
            </a:r>
            <a:r>
              <a:rPr lang="en-US" dirty="0" err="1" smtClean="0"/>
              <a:t>affin</a:t>
            </a:r>
            <a:r>
              <a:rPr lang="en-US" dirty="0" smtClean="0"/>
              <a:t>  </a:t>
            </a:r>
            <a:r>
              <a:rPr lang="en-US" dirty="0" err="1" smtClean="0"/>
              <a:t>fazo</a:t>
            </a:r>
            <a:r>
              <a:rPr lang="en-US" dirty="0" smtClean="0"/>
              <a:t>  </a:t>
            </a:r>
            <a:r>
              <a:rPr lang="en-US" dirty="0" err="1" smtClean="0"/>
              <a:t>bo’lsin</a:t>
            </a:r>
            <a:r>
              <a:rPr lang="en-US" dirty="0" smtClean="0"/>
              <a:t>  . </a:t>
            </a:r>
          </a:p>
          <a:p>
            <a:pPr marL="0" indent="0">
              <a:buNone/>
            </a:pPr>
            <a:r>
              <a:rPr lang="en-US" sz="3600" dirty="0" err="1" smtClean="0"/>
              <a:t>Ta’rif</a:t>
            </a:r>
            <a:r>
              <a:rPr lang="en-US" sz="3600" dirty="0" smtClean="0"/>
              <a:t> </a:t>
            </a:r>
            <a:r>
              <a:rPr lang="en-US" sz="3600" dirty="0" smtClean="0"/>
              <a:t>.  </a:t>
            </a:r>
            <a:r>
              <a:rPr lang="en-US" sz="2800" dirty="0" smtClean="0"/>
              <a:t>An  </a:t>
            </a:r>
            <a:r>
              <a:rPr lang="en-US" sz="2800" dirty="0" err="1" smtClean="0"/>
              <a:t>dagi</a:t>
            </a:r>
            <a:r>
              <a:rPr lang="en-US" sz="2800" dirty="0" smtClean="0"/>
              <a:t>  </a:t>
            </a:r>
            <a:r>
              <a:rPr lang="en-US" sz="2800" dirty="0" err="1" smtClean="0"/>
              <a:t>biror</a:t>
            </a:r>
            <a:r>
              <a:rPr lang="en-US" sz="2800" dirty="0" smtClean="0"/>
              <a:t>  B =(  0 ,    ,    ,  …  ,   )                        </a:t>
            </a:r>
            <a:r>
              <a:rPr lang="en-US" sz="2800" dirty="0" err="1" smtClean="0"/>
              <a:t>reperda</a:t>
            </a:r>
            <a:r>
              <a:rPr lang="en-US" sz="2800" dirty="0" smtClean="0"/>
              <a:t>  </a:t>
            </a:r>
            <a:r>
              <a:rPr lang="en-US" sz="2800" dirty="0" err="1" smtClean="0"/>
              <a:t>quyidagi</a:t>
            </a:r>
            <a:r>
              <a:rPr lang="en-US" sz="2800" dirty="0" smtClean="0"/>
              <a:t>  </a:t>
            </a:r>
            <a:r>
              <a:rPr lang="en-US" sz="2800" dirty="0" err="1" smtClean="0"/>
              <a:t>ikkinchi</a:t>
            </a:r>
            <a:r>
              <a:rPr lang="en-US" sz="2800" dirty="0" smtClean="0"/>
              <a:t>  </a:t>
            </a:r>
            <a:r>
              <a:rPr lang="en-US" sz="2800" dirty="0" err="1" smtClean="0"/>
              <a:t>tartibli</a:t>
            </a:r>
            <a:r>
              <a:rPr lang="en-US" sz="2800" dirty="0" smtClean="0"/>
              <a:t>  </a:t>
            </a:r>
            <a:r>
              <a:rPr lang="en-US" sz="2800" dirty="0" err="1" smtClean="0"/>
              <a:t>algebraik</a:t>
            </a:r>
            <a:r>
              <a:rPr lang="en-US" sz="2800" dirty="0" smtClean="0"/>
              <a:t>   </a:t>
            </a:r>
            <a:r>
              <a:rPr lang="en-US" sz="2800" dirty="0" err="1" smtClean="0"/>
              <a:t>tenglamani</a:t>
            </a:r>
            <a:r>
              <a:rPr lang="en-US" sz="2800" dirty="0" smtClean="0"/>
              <a:t>  </a:t>
            </a:r>
            <a:r>
              <a:rPr lang="en-US" sz="2800" dirty="0" err="1" smtClean="0"/>
              <a:t>qanoatlantiruvchi</a:t>
            </a:r>
            <a:r>
              <a:rPr lang="en-US" sz="2800" dirty="0" smtClean="0"/>
              <a:t>   An  </a:t>
            </a:r>
            <a:r>
              <a:rPr lang="en-US" sz="2800" dirty="0" err="1" smtClean="0"/>
              <a:t>ning</a:t>
            </a:r>
            <a:r>
              <a:rPr lang="en-US" sz="2800" dirty="0" smtClean="0"/>
              <a:t>  </a:t>
            </a:r>
            <a:r>
              <a:rPr lang="en-US" sz="2800" dirty="0" err="1" smtClean="0"/>
              <a:t>barcha</a:t>
            </a:r>
            <a:r>
              <a:rPr lang="en-US" sz="2800" dirty="0" smtClean="0"/>
              <a:t>   </a:t>
            </a:r>
            <a:r>
              <a:rPr lang="en-US" sz="2800" dirty="0" err="1" smtClean="0"/>
              <a:t>nuqtalari</a:t>
            </a:r>
            <a:r>
              <a:rPr lang="en-US" sz="2800" dirty="0" smtClean="0"/>
              <a:t>   </a:t>
            </a:r>
            <a:r>
              <a:rPr lang="en-US" sz="2800" dirty="0" err="1" smtClean="0"/>
              <a:t>to’plami</a:t>
            </a:r>
            <a:r>
              <a:rPr lang="en-US" sz="2800" dirty="0" smtClean="0"/>
              <a:t>   </a:t>
            </a:r>
            <a:r>
              <a:rPr lang="en-US" sz="2800" dirty="0" err="1" smtClean="0"/>
              <a:t>kvadrika</a:t>
            </a:r>
            <a:r>
              <a:rPr lang="en-US" sz="2800" dirty="0" smtClean="0"/>
              <a:t>  ( </a:t>
            </a:r>
            <a:r>
              <a:rPr lang="en-US" sz="2800" dirty="0" err="1" smtClean="0"/>
              <a:t>yoki</a:t>
            </a:r>
            <a:r>
              <a:rPr lang="en-US" sz="2800" dirty="0" smtClean="0"/>
              <a:t>  </a:t>
            </a:r>
            <a:r>
              <a:rPr lang="en-US" sz="2800" dirty="0" err="1" smtClean="0"/>
              <a:t>ikkinchi</a:t>
            </a:r>
            <a:r>
              <a:rPr lang="en-US" sz="2800" dirty="0" smtClean="0"/>
              <a:t>  </a:t>
            </a:r>
            <a:r>
              <a:rPr lang="en-US" sz="2800" dirty="0" err="1" smtClean="0"/>
              <a:t>tartibli</a:t>
            </a:r>
            <a:r>
              <a:rPr lang="en-US" sz="2800" dirty="0" smtClean="0"/>
              <a:t>  </a:t>
            </a:r>
            <a:r>
              <a:rPr lang="en-US" sz="2800" dirty="0" err="1" smtClean="0"/>
              <a:t>sirt</a:t>
            </a:r>
            <a:r>
              <a:rPr lang="en-US" sz="2800" dirty="0" smtClean="0"/>
              <a:t>  )  deb  </a:t>
            </a:r>
            <a:r>
              <a:rPr lang="en-US" sz="2800" dirty="0" err="1" smtClean="0"/>
              <a:t>ataladi</a:t>
            </a:r>
            <a:r>
              <a:rPr lang="en-US" sz="2800" dirty="0" smtClean="0"/>
              <a:t>  ( </a:t>
            </a:r>
            <a:r>
              <a:rPr lang="en-US" sz="2800" dirty="0" err="1" smtClean="0"/>
              <a:t>uni</a:t>
            </a:r>
            <a:r>
              <a:rPr lang="en-US" sz="2800" dirty="0" smtClean="0"/>
              <a:t>  Q  </a:t>
            </a:r>
            <a:r>
              <a:rPr lang="en-US" sz="2800" dirty="0" err="1" smtClean="0"/>
              <a:t>bilan</a:t>
            </a:r>
            <a:r>
              <a:rPr lang="en-US" sz="2800" dirty="0" smtClean="0"/>
              <a:t>  </a:t>
            </a:r>
            <a:r>
              <a:rPr lang="en-US" sz="2800" dirty="0" err="1" smtClean="0"/>
              <a:t>belgilaymiz</a:t>
            </a:r>
            <a:r>
              <a:rPr lang="en-US" sz="2800" dirty="0" smtClean="0"/>
              <a:t>  </a:t>
            </a:r>
            <a:r>
              <a:rPr lang="en-US" sz="2800" dirty="0" smtClean="0"/>
              <a:t>) </a:t>
            </a:r>
            <a:r>
              <a:rPr lang="en-US" sz="3600" dirty="0" smtClean="0"/>
              <a:t> 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en-US" dirty="0" err="1" smtClean="0"/>
              <a:t>Shuni</a:t>
            </a:r>
            <a:r>
              <a:rPr lang="en-US" dirty="0" smtClean="0"/>
              <a:t>  </a:t>
            </a:r>
            <a:r>
              <a:rPr lang="en-US" dirty="0" smtClean="0"/>
              <a:t>ham   </a:t>
            </a:r>
            <a:r>
              <a:rPr lang="en-US" dirty="0" err="1" smtClean="0"/>
              <a:t>ta’kidlaymizki</a:t>
            </a:r>
            <a:r>
              <a:rPr lang="en-US" dirty="0" smtClean="0"/>
              <a:t>   ,  A  </a:t>
            </a:r>
            <a:r>
              <a:rPr lang="en-US" dirty="0" err="1" smtClean="0"/>
              <a:t>dagi</a:t>
            </a:r>
            <a:r>
              <a:rPr lang="en-US" dirty="0" smtClean="0"/>
              <a:t>  </a:t>
            </a:r>
            <a:r>
              <a:rPr lang="en-US" dirty="0" err="1" smtClean="0"/>
              <a:t>kvadrika</a:t>
            </a:r>
            <a:r>
              <a:rPr lang="en-US" dirty="0" smtClean="0"/>
              <a:t>  </a:t>
            </a:r>
            <a:r>
              <a:rPr lang="en-US" dirty="0" err="1" smtClean="0"/>
              <a:t>tushunchasi</a:t>
            </a:r>
            <a:r>
              <a:rPr lang="en-US" dirty="0" smtClean="0"/>
              <a:t>  </a:t>
            </a:r>
            <a:r>
              <a:rPr lang="en-US" dirty="0" err="1" smtClean="0"/>
              <a:t>koordinatalar</a:t>
            </a:r>
            <a:r>
              <a:rPr lang="en-US" dirty="0" smtClean="0"/>
              <a:t>  </a:t>
            </a:r>
            <a:r>
              <a:rPr lang="en-US" dirty="0" err="1" smtClean="0"/>
              <a:t>sistemasini</a:t>
            </a:r>
            <a:r>
              <a:rPr lang="en-US" dirty="0" smtClean="0"/>
              <a:t>   </a:t>
            </a:r>
            <a:r>
              <a:rPr lang="en-US" dirty="0" err="1" smtClean="0"/>
              <a:t>almashtirishga</a:t>
            </a:r>
            <a:r>
              <a:rPr lang="en-US" dirty="0" smtClean="0"/>
              <a:t>   </a:t>
            </a:r>
            <a:r>
              <a:rPr lang="en-US" dirty="0" err="1" smtClean="0"/>
              <a:t>nisbatan</a:t>
            </a:r>
            <a:r>
              <a:rPr lang="en-US" dirty="0" smtClean="0"/>
              <a:t>  </a:t>
            </a:r>
            <a:r>
              <a:rPr lang="en-US" dirty="0" err="1" smtClean="0"/>
              <a:t>invariantdir</a:t>
            </a:r>
            <a:r>
              <a:rPr lang="en-US" dirty="0" smtClean="0"/>
              <a:t>  ,  </a:t>
            </a:r>
            <a:r>
              <a:rPr lang="en-US" dirty="0" err="1" smtClean="0"/>
              <a:t>bir</a:t>
            </a:r>
            <a:r>
              <a:rPr lang="en-US" dirty="0" smtClean="0"/>
              <a:t>   </a:t>
            </a:r>
            <a:r>
              <a:rPr lang="en-US" dirty="0" err="1" smtClean="0"/>
              <a:t>reperda</a:t>
            </a:r>
            <a:r>
              <a:rPr lang="en-US" dirty="0" smtClean="0"/>
              <a:t>  	</a:t>
            </a:r>
            <a:r>
              <a:rPr lang="en-US" dirty="0" err="1" smtClean="0"/>
              <a:t>berilgan</a:t>
            </a:r>
            <a:r>
              <a:rPr lang="en-US" dirty="0" smtClean="0"/>
              <a:t>   </a:t>
            </a:r>
            <a:r>
              <a:rPr lang="en-US" dirty="0" err="1" smtClean="0"/>
              <a:t>ikkinchi</a:t>
            </a:r>
            <a:r>
              <a:rPr lang="en-US" dirty="0" smtClean="0"/>
              <a:t>  </a:t>
            </a:r>
            <a:r>
              <a:rPr lang="en-US" dirty="0" err="1" smtClean="0"/>
              <a:t>darajali</a:t>
            </a:r>
            <a:r>
              <a:rPr lang="en-US" dirty="0" smtClean="0"/>
              <a:t>  </a:t>
            </a:r>
            <a:r>
              <a:rPr lang="en-US" dirty="0" err="1" smtClean="0"/>
              <a:t>tenglama</a:t>
            </a:r>
            <a:r>
              <a:rPr lang="en-US" dirty="0" smtClean="0"/>
              <a:t>  </a:t>
            </a:r>
            <a:r>
              <a:rPr lang="en-US" dirty="0" err="1" smtClean="0"/>
              <a:t>boshqa</a:t>
            </a:r>
            <a:r>
              <a:rPr lang="en-US" dirty="0" smtClean="0"/>
              <a:t>  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665254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352928" cy="2578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30935"/>
            <a:ext cx="7920880" cy="217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86" y="476672"/>
            <a:ext cx="8639653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1176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90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REJA: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UMK</cp:lastModifiedBy>
  <cp:revision>21</cp:revision>
  <cp:lastPrinted>2016-05-17T11:17:28Z</cp:lastPrinted>
  <dcterms:created xsi:type="dcterms:W3CDTF">2016-04-29T17:53:49Z</dcterms:created>
  <dcterms:modified xsi:type="dcterms:W3CDTF">2016-05-17T11:17:49Z</dcterms:modified>
</cp:coreProperties>
</file>