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F0B074-0185-4C10-8755-E33BE1CE2624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EC7B09-9939-4153-8A14-025A36ECFB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Квадриканинг</a:t>
            </a:r>
            <a:r>
              <a:rPr lang="ru-RU" b="1" dirty="0" smtClean="0"/>
              <a:t>  </a:t>
            </a:r>
            <a:r>
              <a:rPr lang="ru-RU" b="1" dirty="0" err="1" smtClean="0"/>
              <a:t>маркази</a:t>
            </a:r>
            <a:r>
              <a:rPr lang="ru-RU" b="1" dirty="0" smtClean="0"/>
              <a:t>  </a:t>
            </a:r>
            <a:r>
              <a:rPr lang="ru-RU" b="1" dirty="0" err="1" smtClean="0"/>
              <a:t>ва</a:t>
            </a:r>
            <a:r>
              <a:rPr lang="ru-RU" b="1" dirty="0" smtClean="0"/>
              <a:t>  </a:t>
            </a:r>
            <a:r>
              <a:rPr lang="ru-RU" b="1" dirty="0" err="1" smtClean="0"/>
              <a:t>таснифи</a:t>
            </a:r>
            <a:r>
              <a:rPr lang="ru-RU" b="1" dirty="0" smtClean="0"/>
              <a:t> .</a:t>
            </a:r>
            <a:r>
              <a:rPr lang="ru-RU" b="1" dirty="0" err="1" smtClean="0"/>
              <a:t>Уч</a:t>
            </a:r>
            <a:r>
              <a:rPr lang="ru-RU" b="1" dirty="0" smtClean="0"/>
              <a:t>  </a:t>
            </a:r>
            <a:r>
              <a:rPr lang="ru-RU" b="1" dirty="0" err="1" smtClean="0"/>
              <a:t>улчовли</a:t>
            </a:r>
            <a:r>
              <a:rPr lang="ru-RU" b="1" dirty="0" smtClean="0"/>
              <a:t>  Евклид  </a:t>
            </a:r>
            <a:r>
              <a:rPr lang="ru-RU" b="1" dirty="0" err="1" smtClean="0"/>
              <a:t>фазосидаги</a:t>
            </a:r>
            <a:r>
              <a:rPr lang="ru-RU" b="1" dirty="0" smtClean="0"/>
              <a:t>  </a:t>
            </a:r>
            <a:r>
              <a:rPr lang="ru-RU" b="1" dirty="0" err="1" smtClean="0"/>
              <a:t>квадрикалар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0" dirty="0" err="1" smtClean="0"/>
              <a:t>Бажарди</a:t>
            </a:r>
            <a:r>
              <a:rPr lang="ru-RU" sz="2400" b="0" dirty="0" smtClean="0"/>
              <a:t>.  </a:t>
            </a:r>
            <a:r>
              <a:rPr lang="ru-RU" sz="2400" b="0" dirty="0" err="1" smtClean="0"/>
              <a:t>Суюнова</a:t>
            </a:r>
            <a:r>
              <a:rPr lang="ru-RU" sz="2400" b="0" dirty="0" smtClean="0"/>
              <a:t>  Ирода.</a:t>
            </a:r>
            <a:endParaRPr lang="ru-RU" sz="2400" b="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139" t="13672" r="15446" b="19922"/>
          <a:stretch>
            <a:fillRect/>
          </a:stretch>
        </p:blipFill>
        <p:spPr bwMode="auto">
          <a:xfrm>
            <a:off x="214282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590" t="18554" r="15995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3492" t="21484" r="15995" b="12109"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5139" t="16601" r="14897" b="12109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688" t="19531" r="14348" b="55078"/>
          <a:stretch>
            <a:fillRect/>
          </a:stretch>
        </p:blipFill>
        <p:spPr bwMode="auto">
          <a:xfrm>
            <a:off x="214282" y="285728"/>
            <a:ext cx="86439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3000372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</a:t>
            </a:r>
            <a:r>
              <a:rPr lang="ru-RU" sz="2400" b="1" dirty="0" err="1" smtClean="0"/>
              <a:t>Уч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улчовли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евклид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фазосидаги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квадрикалар</a:t>
            </a:r>
            <a:endParaRPr lang="ru-RU" sz="2400" b="1" dirty="0" smtClean="0"/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</a:t>
            </a:r>
            <a:r>
              <a:rPr lang="ru-RU" sz="2000" dirty="0" smtClean="0"/>
              <a:t> </a:t>
            </a:r>
            <a:r>
              <a:rPr lang="ru-RU" sz="2000" dirty="0" err="1" smtClean="0"/>
              <a:t>улчовли</a:t>
            </a:r>
            <a:r>
              <a:rPr lang="ru-RU" sz="2000" dirty="0" smtClean="0"/>
              <a:t>  </a:t>
            </a:r>
            <a:r>
              <a:rPr lang="ru-RU" sz="2000" dirty="0" err="1" smtClean="0"/>
              <a:t>аффин</a:t>
            </a:r>
            <a:r>
              <a:rPr lang="ru-RU" sz="2000" dirty="0" smtClean="0"/>
              <a:t>  </a:t>
            </a:r>
            <a:r>
              <a:rPr lang="ru-RU" sz="2000" dirty="0" err="1" smtClean="0"/>
              <a:t>фазодаги</a:t>
            </a:r>
            <a:r>
              <a:rPr lang="ru-RU" sz="2000" dirty="0" smtClean="0"/>
              <a:t>  </a:t>
            </a:r>
            <a:r>
              <a:rPr lang="ru-RU" sz="2000" dirty="0" err="1" smtClean="0"/>
              <a:t>квадрикалар</a:t>
            </a:r>
            <a:r>
              <a:rPr lang="ru-RU" sz="2000" dirty="0" smtClean="0"/>
              <a:t>  </a:t>
            </a:r>
            <a:r>
              <a:rPr lang="ru-RU" sz="2000" dirty="0" err="1" smtClean="0"/>
              <a:t>таснифи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билан</a:t>
            </a:r>
            <a:r>
              <a:rPr lang="ru-RU" sz="2000" dirty="0" smtClean="0"/>
              <a:t>  </a:t>
            </a:r>
            <a:r>
              <a:rPr lang="ru-RU" sz="2000" dirty="0" err="1" smtClean="0"/>
              <a:t>муфассил</a:t>
            </a:r>
            <a:r>
              <a:rPr lang="ru-RU" sz="2000" dirty="0" smtClean="0"/>
              <a:t>  </a:t>
            </a:r>
            <a:r>
              <a:rPr lang="ru-RU" sz="2000" dirty="0" err="1" smtClean="0"/>
              <a:t>танишдик</a:t>
            </a:r>
            <a:r>
              <a:rPr lang="ru-RU" sz="2000" dirty="0" smtClean="0"/>
              <a:t>.  </a:t>
            </a:r>
            <a:r>
              <a:rPr lang="ru-RU" sz="2000" dirty="0" err="1" smtClean="0"/>
              <a:t>Уч</a:t>
            </a:r>
            <a:r>
              <a:rPr lang="ru-RU" sz="2000" dirty="0" smtClean="0"/>
              <a:t>  </a:t>
            </a:r>
            <a:r>
              <a:rPr lang="ru-RU" sz="2000" dirty="0" err="1" smtClean="0"/>
              <a:t>улчовли</a:t>
            </a:r>
            <a:r>
              <a:rPr lang="ru-RU" sz="2000" dirty="0" smtClean="0"/>
              <a:t>  </a:t>
            </a:r>
            <a:r>
              <a:rPr lang="ru-RU" sz="2000" dirty="0" err="1" smtClean="0"/>
              <a:t>аффин</a:t>
            </a:r>
            <a:r>
              <a:rPr lang="ru-RU" sz="2000" dirty="0" smtClean="0"/>
              <a:t>  </a:t>
            </a:r>
            <a:r>
              <a:rPr lang="ru-RU" sz="2000" dirty="0" err="1" smtClean="0"/>
              <a:t>фазода</a:t>
            </a:r>
            <a:r>
              <a:rPr lang="ru-RU" sz="2000" dirty="0" smtClean="0"/>
              <a:t>  17  хил </a:t>
            </a:r>
          </a:p>
          <a:p>
            <a:r>
              <a:rPr lang="ru-RU" sz="2000" dirty="0" err="1" smtClean="0"/>
              <a:t>квадриканинг</a:t>
            </a:r>
            <a:r>
              <a:rPr lang="ru-RU" sz="2000" dirty="0" smtClean="0"/>
              <a:t>  </a:t>
            </a:r>
            <a:r>
              <a:rPr lang="ru-RU" sz="2000" dirty="0" err="1" smtClean="0"/>
              <a:t>борлигини</a:t>
            </a:r>
            <a:r>
              <a:rPr lang="ru-RU" sz="2000" dirty="0" smtClean="0"/>
              <a:t>  </a:t>
            </a:r>
            <a:r>
              <a:rPr lang="ru-RU" sz="2000" dirty="0" err="1" smtClean="0"/>
              <a:t>ошкор</a:t>
            </a:r>
            <a:r>
              <a:rPr lang="ru-RU" sz="2000" dirty="0" smtClean="0"/>
              <a:t>  </a:t>
            </a:r>
            <a:r>
              <a:rPr lang="ru-RU" sz="2000" dirty="0" err="1" smtClean="0"/>
              <a:t>к;илиш</a:t>
            </a:r>
            <a:r>
              <a:rPr lang="ru-RU" sz="2000" dirty="0" smtClean="0"/>
              <a:t>  </a:t>
            </a:r>
            <a:r>
              <a:rPr lang="ru-RU" sz="2000" dirty="0" err="1" smtClean="0"/>
              <a:t>осондир</a:t>
            </a:r>
            <a:r>
              <a:rPr lang="ru-RU" sz="2000" dirty="0" smtClean="0"/>
              <a:t>.  (39)  </a:t>
            </a:r>
            <a:r>
              <a:rPr lang="ru-RU" sz="2000" dirty="0" err="1" smtClean="0"/>
              <a:t>даги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тенгламаларда</a:t>
            </a:r>
            <a:r>
              <a:rPr lang="ru-RU" sz="2000" dirty="0" smtClean="0"/>
              <a:t>  </a:t>
            </a:r>
            <a:r>
              <a:rPr lang="en-US" sz="2000" dirty="0" smtClean="0"/>
              <a:t>k </a:t>
            </a:r>
            <a:r>
              <a:rPr lang="ru-RU" sz="2000" dirty="0" smtClean="0"/>
              <a:t>ни  1,  2,  3  </a:t>
            </a:r>
            <a:r>
              <a:rPr lang="ru-RU" sz="2000" dirty="0" err="1" smtClean="0"/>
              <a:t>сонлар</a:t>
            </a:r>
            <a:r>
              <a:rPr lang="ru-RU" sz="2000" dirty="0" smtClean="0"/>
              <a:t>  </a:t>
            </a:r>
            <a:r>
              <a:rPr lang="ru-RU" sz="2000" dirty="0" err="1" smtClean="0"/>
              <a:t>деб</a:t>
            </a:r>
            <a:r>
              <a:rPr lang="ru-RU" sz="2000" dirty="0" smtClean="0"/>
              <a:t>  </a:t>
            </a:r>
            <a:r>
              <a:rPr lang="ru-RU" sz="2000" dirty="0" err="1" smtClean="0"/>
              <a:t>олинса</a:t>
            </a:r>
            <a:r>
              <a:rPr lang="ru-RU" sz="2000" dirty="0" smtClean="0"/>
              <a:t>  17  та  </a:t>
            </a:r>
            <a:r>
              <a:rPr lang="ru-RU" sz="2000" dirty="0" err="1" smtClean="0"/>
              <a:t>^ар</a:t>
            </a:r>
            <a:r>
              <a:rPr lang="ru-RU" sz="2000" dirty="0" smtClean="0"/>
              <a:t>  хил </a:t>
            </a:r>
          </a:p>
          <a:p>
            <a:r>
              <a:rPr lang="ru-RU" sz="2000" dirty="0" err="1" smtClean="0"/>
              <a:t>тенглама</a:t>
            </a:r>
            <a:r>
              <a:rPr lang="ru-RU" sz="2000" dirty="0" smtClean="0"/>
              <a:t>  </a:t>
            </a:r>
            <a:r>
              <a:rPr lang="ru-RU" sz="2000" dirty="0" err="1" smtClean="0"/>
              <a:t>^осил</a:t>
            </a:r>
            <a:r>
              <a:rPr lang="ru-RU" sz="2000" dirty="0" smtClean="0"/>
              <a:t>  </a:t>
            </a:r>
            <a:r>
              <a:rPr lang="ru-RU" sz="2000" dirty="0" err="1" smtClean="0"/>
              <a:t>киламиз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Ш у  </a:t>
            </a:r>
            <a:r>
              <a:rPr lang="ru-RU" sz="2000" dirty="0" err="1" smtClean="0"/>
              <a:t>квадрикаларни</a:t>
            </a:r>
            <a:r>
              <a:rPr lang="ru-RU" sz="2000" dirty="0" smtClean="0"/>
              <a:t>  </a:t>
            </a:r>
            <a:r>
              <a:rPr lang="ru-RU" sz="2000" dirty="0" err="1" smtClean="0"/>
              <a:t>уч</a:t>
            </a:r>
            <a:r>
              <a:rPr lang="ru-RU" sz="2000" dirty="0" smtClean="0"/>
              <a:t>  </a:t>
            </a:r>
            <a:r>
              <a:rPr lang="ru-RU" sz="2000" dirty="0" err="1" smtClean="0"/>
              <a:t>улчовли</a:t>
            </a:r>
            <a:r>
              <a:rPr lang="ru-RU" sz="2000" dirty="0" smtClean="0"/>
              <a:t>  </a:t>
            </a:r>
            <a:r>
              <a:rPr lang="ru-RU" sz="2000" dirty="0" err="1" smtClean="0"/>
              <a:t>евклид</a:t>
            </a:r>
            <a:r>
              <a:rPr lang="ru-RU" sz="2000" dirty="0" smtClean="0"/>
              <a:t>  </a:t>
            </a:r>
            <a:r>
              <a:rPr lang="ru-RU" sz="2000" dirty="0" err="1" smtClean="0"/>
              <a:t>фазосида</a:t>
            </a:r>
            <a:r>
              <a:rPr lang="ru-RU" sz="2000" dirty="0" smtClean="0"/>
              <a:t>  </a:t>
            </a:r>
            <a:r>
              <a:rPr lang="ru-RU" sz="2000" dirty="0" err="1" smtClean="0"/>
              <a:t>царасак</a:t>
            </a:r>
            <a:r>
              <a:rPr lang="ru-RU" sz="2000" dirty="0" smtClean="0"/>
              <a:t>, </a:t>
            </a:r>
          </a:p>
          <a:p>
            <a:r>
              <a:rPr lang="ru-RU" sz="2000" dirty="0" err="1" smtClean="0"/>
              <a:t>декарт</a:t>
            </a:r>
            <a:r>
              <a:rPr lang="ru-RU" sz="2000" dirty="0" smtClean="0"/>
              <a:t>  </a:t>
            </a:r>
            <a:r>
              <a:rPr lang="ru-RU" sz="2000" dirty="0" err="1" smtClean="0"/>
              <a:t>реиерини</a:t>
            </a:r>
            <a:r>
              <a:rPr lang="ru-RU" sz="2000" dirty="0" smtClean="0"/>
              <a:t>  </a:t>
            </a:r>
            <a:r>
              <a:rPr lang="ru-RU" sz="2000" dirty="0" err="1" smtClean="0"/>
              <a:t>кулай</a:t>
            </a:r>
            <a:r>
              <a:rPr lang="ru-RU" sz="2000" dirty="0" smtClean="0"/>
              <a:t>  </a:t>
            </a:r>
            <a:r>
              <a:rPr lang="ru-RU" sz="2000" dirty="0" err="1" smtClean="0"/>
              <a:t>танлаб</a:t>
            </a:r>
            <a:r>
              <a:rPr lang="ru-RU" sz="2000" dirty="0" smtClean="0"/>
              <a:t>  </a:t>
            </a:r>
            <a:r>
              <a:rPr lang="ru-RU" sz="2000" dirty="0" err="1" smtClean="0"/>
              <a:t>олиш</a:t>
            </a:r>
            <a:r>
              <a:rPr lang="ru-RU" sz="2000" dirty="0" smtClean="0"/>
              <a:t>  </a:t>
            </a:r>
            <a:r>
              <a:rPr lang="ru-RU" sz="2000" dirty="0" err="1" smtClean="0"/>
              <a:t>йули</a:t>
            </a:r>
            <a:r>
              <a:rPr lang="ru-RU" sz="2000" dirty="0" smtClean="0"/>
              <a:t>  </a:t>
            </a:r>
            <a:r>
              <a:rPr lang="ru-RU" sz="2000" dirty="0" err="1" smtClean="0"/>
              <a:t>билан</a:t>
            </a:r>
            <a:r>
              <a:rPr lang="ru-RU" sz="2000" dirty="0" smtClean="0"/>
              <a:t>  ;</a:t>
            </a:r>
            <a:r>
              <a:rPr lang="ru-RU" sz="2000" dirty="0" err="1" smtClean="0"/>
              <a:t>уларнинг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тенгламаларини</a:t>
            </a:r>
            <a:r>
              <a:rPr lang="ru-RU" sz="2000" dirty="0" smtClean="0"/>
              <a:t>  </a:t>
            </a:r>
            <a:r>
              <a:rPr lang="ru-RU" sz="2000" dirty="0" err="1" smtClean="0"/>
              <a:t>куйидаги</a:t>
            </a:r>
            <a:r>
              <a:rPr lang="ru-RU" sz="2000" dirty="0" smtClean="0"/>
              <a:t>  </a:t>
            </a:r>
            <a:r>
              <a:rPr lang="ru-RU" sz="2000" dirty="0" err="1" smtClean="0"/>
              <a:t>жадвалда</a:t>
            </a:r>
            <a:r>
              <a:rPr lang="ru-RU" sz="2000" dirty="0" smtClean="0"/>
              <a:t>  </a:t>
            </a:r>
            <a:r>
              <a:rPr lang="ru-RU" sz="2000" dirty="0" err="1" smtClean="0"/>
              <a:t>курсатилгандек</a:t>
            </a:r>
            <a:r>
              <a:rPr lang="ru-RU" sz="2000" dirty="0" smtClean="0"/>
              <a:t>  </a:t>
            </a:r>
            <a:r>
              <a:rPr lang="ru-RU" sz="2000" dirty="0" err="1" smtClean="0"/>
              <a:t>килиб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ёзиш</a:t>
            </a:r>
            <a:r>
              <a:rPr lang="ru-RU" sz="2000" dirty="0" smtClean="0"/>
              <a:t>  </a:t>
            </a:r>
            <a:r>
              <a:rPr lang="ru-RU" sz="2000" dirty="0" err="1" smtClean="0"/>
              <a:t>мумкин</a:t>
            </a:r>
            <a:r>
              <a:rPr lang="ru-RU" sz="2000" dirty="0" smtClean="0"/>
              <a:t>  (</a:t>
            </a:r>
            <a:r>
              <a:rPr lang="ru-RU" sz="2000" dirty="0" err="1" smtClean="0"/>
              <a:t>узгарувчиларни</a:t>
            </a:r>
            <a:r>
              <a:rPr lang="ru-RU" sz="2000" dirty="0" smtClean="0"/>
              <a:t>  </a:t>
            </a:r>
            <a:r>
              <a:rPr lang="ru-RU" sz="2000" dirty="0" err="1" smtClean="0"/>
              <a:t>ии</a:t>
            </a:r>
            <a:r>
              <a:rPr lang="ru-RU" sz="2000" dirty="0" smtClean="0"/>
              <a:t>  и2,  </a:t>
            </a:r>
            <a:r>
              <a:rPr lang="ru-RU" sz="2000" dirty="0" err="1" smtClean="0"/>
              <a:t>щ</a:t>
            </a:r>
            <a:r>
              <a:rPr lang="ru-RU" sz="2000" dirty="0" smtClean="0"/>
              <a:t> </a:t>
            </a:r>
            <a:r>
              <a:rPr lang="ru-RU" sz="2000" dirty="0" err="1" smtClean="0"/>
              <a:t>билан</a:t>
            </a:r>
            <a:r>
              <a:rPr lang="ru-RU" sz="2000" dirty="0" smtClean="0"/>
              <a:t>  </a:t>
            </a:r>
            <a:r>
              <a:rPr lang="ru-RU" sz="2000" dirty="0" err="1" smtClean="0"/>
              <a:t>эмас</a:t>
            </a:r>
            <a:r>
              <a:rPr lang="ru-RU" sz="2000" dirty="0" smtClean="0"/>
              <a:t>,  балки </a:t>
            </a:r>
          </a:p>
          <a:p>
            <a:r>
              <a:rPr lang="ru-RU" sz="2000" dirty="0" err="1" smtClean="0"/>
              <a:t>эскича</a:t>
            </a:r>
            <a:r>
              <a:rPr lang="ru-RU" sz="2000" dirty="0" smtClean="0"/>
              <a:t>  </a:t>
            </a:r>
            <a:r>
              <a:rPr lang="ru-RU" sz="2000" dirty="0" err="1" smtClean="0"/>
              <a:t>белгилашимизга</a:t>
            </a:r>
            <a:r>
              <a:rPr lang="ru-RU" sz="2000" dirty="0" smtClean="0"/>
              <a:t>  </a:t>
            </a:r>
            <a:r>
              <a:rPr lang="ru-RU" sz="2000" dirty="0" err="1" smtClean="0"/>
              <a:t>мос</a:t>
            </a:r>
            <a:r>
              <a:rPr lang="ru-RU" sz="2000" dirty="0" smtClean="0"/>
              <a:t>  </a:t>
            </a:r>
            <a:r>
              <a:rPr lang="ru-RU" sz="2000" dirty="0" err="1" smtClean="0"/>
              <a:t>равишда</a:t>
            </a:r>
            <a:r>
              <a:rPr lang="ru-RU" sz="2000" dirty="0" smtClean="0"/>
              <a:t>  </a:t>
            </a:r>
            <a:r>
              <a:rPr lang="ru-RU" sz="2000" dirty="0" err="1" smtClean="0"/>
              <a:t>х</a:t>
            </a:r>
            <a:r>
              <a:rPr lang="ru-RU" sz="2000" dirty="0" smtClean="0"/>
              <a:t>,  у,  </a:t>
            </a:r>
            <a:r>
              <a:rPr lang="en-US" sz="2000" dirty="0" smtClean="0"/>
              <a:t>z  </a:t>
            </a:r>
            <a:r>
              <a:rPr lang="ru-RU" sz="2000" dirty="0" err="1" smtClean="0"/>
              <a:t>деб</a:t>
            </a:r>
            <a:r>
              <a:rPr lang="ru-RU" sz="2000" dirty="0" smtClean="0"/>
              <a:t>  </a:t>
            </a:r>
            <a:r>
              <a:rPr lang="ru-RU" sz="2000" dirty="0" err="1" smtClean="0"/>
              <a:t>оламиз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4590" t="13672" r="17093" b="9179"/>
          <a:stretch>
            <a:fillRect/>
          </a:stretch>
        </p:blipFill>
        <p:spPr bwMode="auto">
          <a:xfrm>
            <a:off x="214282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5139" t="24414" r="12152" b="16015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Фойдаланилган</a:t>
            </a:r>
            <a:r>
              <a:rPr lang="ru-RU" dirty="0" smtClean="0"/>
              <a:t>   </a:t>
            </a:r>
            <a:r>
              <a:rPr lang="ru-RU" dirty="0" err="1" smtClean="0"/>
              <a:t>адабиётлар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Н.Д.Дадажонов</a:t>
            </a:r>
            <a:r>
              <a:rPr lang="ru-RU" dirty="0" smtClean="0"/>
              <a:t>  М.Ш </a:t>
            </a:r>
            <a:r>
              <a:rPr lang="ru-RU" dirty="0" err="1" smtClean="0"/>
              <a:t>Жураев</a:t>
            </a:r>
            <a:r>
              <a:rPr lang="ru-RU" dirty="0" smtClean="0"/>
              <a:t> «Геометрия  1-кисм»   </a:t>
            </a:r>
            <a:r>
              <a:rPr lang="ru-RU" dirty="0" err="1" smtClean="0"/>
              <a:t>Тошкент</a:t>
            </a:r>
            <a:r>
              <a:rPr lang="ru-RU" dirty="0" smtClean="0"/>
              <a:t> – 1996 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Норманов</a:t>
            </a:r>
            <a:r>
              <a:rPr lang="ru-RU" dirty="0" smtClean="0"/>
              <a:t>  «Аналитик  геометрия»  </a:t>
            </a:r>
            <a:r>
              <a:rPr lang="ru-RU" dirty="0" err="1" smtClean="0"/>
              <a:t>Тошкент</a:t>
            </a:r>
            <a:r>
              <a:rPr lang="ru-RU" dirty="0" smtClean="0"/>
              <a:t> -2008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Режа.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Квадриканинг</a:t>
            </a:r>
            <a:r>
              <a:rPr lang="ru-RU" dirty="0" smtClean="0"/>
              <a:t>  </a:t>
            </a:r>
            <a:r>
              <a:rPr lang="ru-RU" dirty="0" err="1" smtClean="0"/>
              <a:t>маркази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Квадриканинг</a:t>
            </a:r>
            <a:r>
              <a:rPr lang="ru-RU" dirty="0" smtClean="0"/>
              <a:t>  </a:t>
            </a:r>
            <a:r>
              <a:rPr lang="ru-RU" dirty="0" err="1" smtClean="0"/>
              <a:t>таснифи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Уч</a:t>
            </a:r>
            <a:r>
              <a:rPr lang="ru-RU" dirty="0" smtClean="0"/>
              <a:t>  </a:t>
            </a:r>
            <a:r>
              <a:rPr lang="ru-RU" dirty="0" err="1" smtClean="0"/>
              <a:t>улчовли</a:t>
            </a:r>
            <a:r>
              <a:rPr lang="ru-RU" dirty="0" smtClean="0"/>
              <a:t>  </a:t>
            </a:r>
            <a:r>
              <a:rPr lang="ru-RU" dirty="0" err="1" smtClean="0"/>
              <a:t>Евкилед</a:t>
            </a:r>
            <a:r>
              <a:rPr lang="ru-RU" dirty="0" smtClean="0"/>
              <a:t>  </a:t>
            </a:r>
            <a:r>
              <a:rPr lang="ru-RU" dirty="0" err="1" smtClean="0"/>
              <a:t>фазосидаги</a:t>
            </a:r>
            <a:r>
              <a:rPr lang="ru-RU" dirty="0" smtClean="0"/>
              <a:t>  </a:t>
            </a:r>
            <a:r>
              <a:rPr lang="ru-RU" dirty="0" err="1" smtClean="0"/>
              <a:t>квадрикалар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6786610" cy="71438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Квадриканининг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маркази</a:t>
            </a:r>
            <a:endParaRPr lang="ru-RU" sz="32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33492" t="14648" r="14238" b="12109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5362" t="14895" r="16118" b="28059"/>
          <a:stretch>
            <a:fillRect/>
          </a:stretch>
        </p:blipFill>
        <p:spPr bwMode="auto">
          <a:xfrm>
            <a:off x="214282" y="214290"/>
            <a:ext cx="87154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448" t="15625" r="13250" b="10156"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237" t="17578" r="13250" b="22851"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4026" t="16731" r="15391" b="16560"/>
          <a:stretch>
            <a:fillRect/>
          </a:stretch>
        </p:blipFill>
        <p:spPr bwMode="auto">
          <a:xfrm>
            <a:off x="357158" y="357166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Квадрика  </a:t>
            </a:r>
            <a:r>
              <a:rPr lang="ru-RU" dirty="0" err="1" smtClean="0"/>
              <a:t>таснифи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186" t="21256" r="9614" b="8331"/>
          <a:stretch>
            <a:fillRect/>
          </a:stretch>
        </p:blipFill>
        <p:spPr bwMode="auto">
          <a:xfrm>
            <a:off x="0" y="1714488"/>
            <a:ext cx="83582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4590" t="14648" r="14897" b="9179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158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Квадриканинг  маркази  ва  таснифи .Уч  улчовли  Евклид  фазосидаги  квадрикалар.</vt:lpstr>
      <vt:lpstr>Режа.</vt:lpstr>
      <vt:lpstr>Квадриканининг  маркази</vt:lpstr>
      <vt:lpstr>Презентация PowerPoint</vt:lpstr>
      <vt:lpstr>Презентация PowerPoint</vt:lpstr>
      <vt:lpstr>Презентация PowerPoint</vt:lpstr>
      <vt:lpstr>Презентация PowerPoint</vt:lpstr>
      <vt:lpstr>Квадрика  таснифи.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Фойдаланилган   адабиётлар.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Квадриканинг  маркази Кесманинг  у рта  нуктаси  аффин  алмаштиришда  шу  кесма  образи-  нинг  урта  нуктасига  утади,  шунга  асосланиб  Ап  да  квадриканинг  симметрия  маркази  тушунчасини  киритиш  мумкин. Т  а ъ  р  и  ф.  Квадриканинг  хар  бир  нуктасига  унинг  бирор  S нуктага  нисбатан  симметрнк  нуктаси  мавжуд  булса,  S  нукта  квадриканинг  симметрия  маркази деб  аталади. Масалан,  Л 3  даги  реиерда  каноник  тенгламаси  билан  берил­ ган  эллипсоид,  бир  ва  икки  паллалн  гипсрболоидлар  учун  координаталар  боши  симметрия  марказидир.  Двадрика  (35)  тенглама  билан  берилса,  унинг  симметрия  маркази  координата-  динаталар  бошида  бх'лса,  унинг  тенгламаси  шу  реиерда  (35)  лар  бошидан  иборат  ва,  аксинча,  кеадриканинг  маркази  коор-  куринишда  буладн.  Ха^ицатан  хам,  М (их,  и,...........н„)€(35)=&gt; =&gt; М ' (— uv — и2,  . . .  ,  —  €  (35). М М ' кесманинг  урта  нуктаси  0 (0,  0,  .  .  .  ,  0)  дир,  чунки  кесманинг  учлари  унинг  урта  нуктасига  нисбатан  сим метрик  жой-  лашган.  Бундан,  тенгламалари  их  —-  0,  и2  =  0,  .  .  .  ,  uk  —■  0  дан  иборат  (и — k) улчовли  текисликнинг  барча  ну^талари  (35)  тенглама  билан  аникланадиган  квадриканинг  симметрия  маркази  булади  деган  хулоса  чицарамиз.  Хусусий  холда  k =  п  булса,  симметрия  марказ-  лари  туплами  ноль  улчовли  текислик  булиб,  факат  битта  нуктадан,  у  хам  булса,  координаталар  бошидан  иборат.  У  вактда  квадрика  фа­ кат  битта  симметрия  марказига  эга  булиб,  у  марказли  квадрика  деб  аталадг.</dc:title>
  <dc:creator>DELL</dc:creator>
  <cp:lastModifiedBy>DELL</cp:lastModifiedBy>
  <cp:revision>9</cp:revision>
  <dcterms:created xsi:type="dcterms:W3CDTF">2016-04-23T06:46:49Z</dcterms:created>
  <dcterms:modified xsi:type="dcterms:W3CDTF">2016-04-23T08:54:35Z</dcterms:modified>
</cp:coreProperties>
</file>